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Be Vietnam Pro"/>
      <p:regular r:id="rId24"/>
      <p:bold r:id="rId25"/>
      <p:italic r:id="rId26"/>
      <p:boldItalic r:id="rId27"/>
    </p:embeddedFont>
    <p:embeddedFont>
      <p:font typeface="Roboto Mono"/>
      <p:regular r:id="rId28"/>
      <p:bold r:id="rId29"/>
      <p:italic r:id="rId30"/>
      <p:boldItalic r:id="rId31"/>
    </p:embeddedFont>
    <p:embeddedFont>
      <p:font typeface="PT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BeVietnamPr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BeVietnamPro-italic.fntdata"/><Relationship Id="rId25" Type="http://schemas.openxmlformats.org/officeDocument/2006/relationships/font" Target="fonts/BeVietnamPro-bold.fntdata"/><Relationship Id="rId28" Type="http://schemas.openxmlformats.org/officeDocument/2006/relationships/font" Target="fonts/RobotoMono-regular.fntdata"/><Relationship Id="rId27" Type="http://schemas.openxmlformats.org/officeDocument/2006/relationships/font" Target="fonts/BeVietnamPr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on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Mono-boldItalic.fntdata"/><Relationship Id="rId30" Type="http://schemas.openxmlformats.org/officeDocument/2006/relationships/font" Target="fonts/RobotoMono-italic.fntdata"/><Relationship Id="rId11" Type="http://schemas.openxmlformats.org/officeDocument/2006/relationships/slide" Target="slides/slide6.xml"/><Relationship Id="rId33" Type="http://schemas.openxmlformats.org/officeDocument/2006/relationships/font" Target="fonts/PTSans-bold.fntdata"/><Relationship Id="rId10" Type="http://schemas.openxmlformats.org/officeDocument/2006/relationships/slide" Target="slides/slide5.xml"/><Relationship Id="rId32" Type="http://schemas.openxmlformats.org/officeDocument/2006/relationships/font" Target="fonts/PTSans-regular.fntdata"/><Relationship Id="rId13" Type="http://schemas.openxmlformats.org/officeDocument/2006/relationships/slide" Target="slides/slide8.xml"/><Relationship Id="rId35" Type="http://schemas.openxmlformats.org/officeDocument/2006/relationships/font" Target="fonts/PTSans-boldItalic.fntdata"/><Relationship Id="rId12" Type="http://schemas.openxmlformats.org/officeDocument/2006/relationships/slide" Target="slides/slide7.xml"/><Relationship Id="rId34" Type="http://schemas.openxmlformats.org/officeDocument/2006/relationships/font" Target="fonts/PTSans-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2f11e56c70c_0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2f11e56c70c_0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2f11e56c70c_0_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2f11e56c70c_0_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2f11e56c70c_0_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2f11e56c70c_0_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2f11e56c70c_0_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2f11e56c70c_0_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27fae61bda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27fae61bda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So the context here is that since most students find the tool useful and are more aware of it/use it more, it make sense that the attitudes they are spreading, and therefore the norm they are spreading, is a positive one.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f2fb08e0d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2f2fb08e0d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27a0e5e5fe9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27a0e5e5fe9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2ec97c9229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2ec97c9229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27a0e5e5fe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27a0e5e5fe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7fae61bda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7fae61bda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merely look around in the world today, we can see that technology is rapidly advancing. What is especially advancing is artificial </a:t>
            </a:r>
            <a:r>
              <a:rPr lang="en"/>
              <a:t>intelligence</a:t>
            </a:r>
            <a:r>
              <a:rPr lang="en"/>
              <a:t>. (United Nations, 2020, U.S. Government Accountability Office 2023). The initial boom of AI </a:t>
            </a:r>
            <a:r>
              <a:rPr lang="en"/>
              <a:t>occurred</a:t>
            </a:r>
            <a:r>
              <a:rPr lang="en"/>
              <a:t> in the early 2010s but has rapidly increasing ever since, with it </a:t>
            </a:r>
            <a:r>
              <a:rPr lang="en"/>
              <a:t>recently</a:t>
            </a:r>
            <a:r>
              <a:rPr lang="en"/>
              <a:t> peaking last year (Jones 2014, </a:t>
            </a:r>
            <a:r>
              <a:rPr lang="en"/>
              <a:t>Giattino, et al. 2023</a:t>
            </a:r>
            <a:r>
              <a:rPr lang="en"/>
              <a:t>).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f11e56c70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2f11e56c70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with new </a:t>
            </a:r>
            <a:r>
              <a:rPr lang="en"/>
              <a:t>technology</a:t>
            </a:r>
            <a:r>
              <a:rPr lang="en"/>
              <a:t> comes fear. Multiple sources give props to the usefulness of AI but bring up that we should be worried about it capabilities and negative uses </a:t>
            </a:r>
            <a:r>
              <a:rPr lang="en">
                <a:solidFill>
                  <a:schemeClr val="dk1"/>
                </a:solidFill>
              </a:rPr>
              <a:t>(United Nations, 2020, U.S. Government Accountability Office 2023, Stanford University 2024). So why is that even though there is clear fear over this technology that we still continue to use it? On possible explanation is Kevin Davis’ 1989 Technology Acceptance Model. In simple terms, the model explains that we accept new technologies based on its usefulness to us and how easy it is to use. The way the user feels about the technology can help predict whether the technology will be used in the future (Davis, 1989). The aim of the study is not to necessarily replicate results for these theories but to help bridge a gap in norm spreading literature by exploring how norms spread through attitudes.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f11e56c70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2f11e56c70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Our research focused on the attitudes and uses of ChatGPT a couple months after its initial release in Nov 22nd of 2022.</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7fae61bdad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27fae61bda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27fae61bdad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27fae61bda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f11e56c70c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f11e56c70c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f11e56c70c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f11e56c70c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f11e56c70c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2f11e56c70c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idx="1" type="subTitle"/>
          </p:nvPr>
        </p:nvSpPr>
        <p:spPr>
          <a:xfrm>
            <a:off x="782469" y="3758925"/>
            <a:ext cx="5491800" cy="426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0" name="Google Shape;10;p2"/>
          <p:cNvCxnSpPr/>
          <p:nvPr/>
        </p:nvCxnSpPr>
        <p:spPr>
          <a:xfrm>
            <a:off x="7350625" y="4207000"/>
            <a:ext cx="1538400" cy="0"/>
          </a:xfrm>
          <a:prstGeom prst="straightConnector1">
            <a:avLst/>
          </a:prstGeom>
          <a:noFill/>
          <a:ln cap="flat" cmpd="sng" w="19050">
            <a:solidFill>
              <a:schemeClr val="dk2"/>
            </a:solidFill>
            <a:prstDash val="solid"/>
            <a:round/>
            <a:headEnd len="med" w="med" type="none"/>
            <a:tailEnd len="med" w="med" type="none"/>
          </a:ln>
        </p:spPr>
      </p:cxnSp>
      <p:cxnSp>
        <p:nvCxnSpPr>
          <p:cNvPr id="11" name="Google Shape;11;p2"/>
          <p:cNvCxnSpPr/>
          <p:nvPr/>
        </p:nvCxnSpPr>
        <p:spPr>
          <a:xfrm>
            <a:off x="7350625" y="4377450"/>
            <a:ext cx="1538400" cy="0"/>
          </a:xfrm>
          <a:prstGeom prst="straightConnector1">
            <a:avLst/>
          </a:prstGeom>
          <a:noFill/>
          <a:ln cap="flat" cmpd="sng" w="19050">
            <a:solidFill>
              <a:schemeClr val="dk2"/>
            </a:solidFill>
            <a:prstDash val="solid"/>
            <a:round/>
            <a:headEnd len="med" w="med" type="none"/>
            <a:tailEnd len="med" w="med" type="none"/>
          </a:ln>
        </p:spPr>
      </p:cxnSp>
      <p:cxnSp>
        <p:nvCxnSpPr>
          <p:cNvPr id="12" name="Google Shape;12;p2"/>
          <p:cNvCxnSpPr/>
          <p:nvPr/>
        </p:nvCxnSpPr>
        <p:spPr>
          <a:xfrm>
            <a:off x="7350625" y="4547900"/>
            <a:ext cx="1538400" cy="0"/>
          </a:xfrm>
          <a:prstGeom prst="straightConnector1">
            <a:avLst/>
          </a:prstGeom>
          <a:noFill/>
          <a:ln cap="flat" cmpd="sng" w="19050">
            <a:solidFill>
              <a:schemeClr val="dk2"/>
            </a:solidFill>
            <a:prstDash val="solid"/>
            <a:round/>
            <a:headEnd len="med" w="med" type="none"/>
            <a:tailEnd len="med" w="med" type="none"/>
          </a:ln>
        </p:spPr>
      </p:cxnSp>
      <p:cxnSp>
        <p:nvCxnSpPr>
          <p:cNvPr id="13" name="Google Shape;13;p2"/>
          <p:cNvCxnSpPr/>
          <p:nvPr/>
        </p:nvCxnSpPr>
        <p:spPr>
          <a:xfrm>
            <a:off x="7350625" y="4718350"/>
            <a:ext cx="1538400" cy="0"/>
          </a:xfrm>
          <a:prstGeom prst="straightConnector1">
            <a:avLst/>
          </a:prstGeom>
          <a:noFill/>
          <a:ln cap="flat" cmpd="sng" w="19050">
            <a:solidFill>
              <a:schemeClr val="dk2"/>
            </a:solidFill>
            <a:prstDash val="solid"/>
            <a:round/>
            <a:headEnd len="med" w="med" type="none"/>
            <a:tailEnd len="med" w="med" type="none"/>
          </a:ln>
        </p:spPr>
      </p:cxnSp>
      <p:grpSp>
        <p:nvGrpSpPr>
          <p:cNvPr id="14" name="Google Shape;14;p2"/>
          <p:cNvGrpSpPr/>
          <p:nvPr/>
        </p:nvGrpSpPr>
        <p:grpSpPr>
          <a:xfrm>
            <a:off x="254700" y="254700"/>
            <a:ext cx="8644130" cy="4624719"/>
            <a:chOff x="254700" y="254700"/>
            <a:chExt cx="8644130" cy="4624719"/>
          </a:xfrm>
        </p:grpSpPr>
        <p:grpSp>
          <p:nvGrpSpPr>
            <p:cNvPr id="15" name="Google Shape;15;p2"/>
            <p:cNvGrpSpPr/>
            <p:nvPr/>
          </p:nvGrpSpPr>
          <p:grpSpPr>
            <a:xfrm>
              <a:off x="254700" y="254700"/>
              <a:ext cx="6547167" cy="4624719"/>
              <a:chOff x="407780" y="336590"/>
              <a:chExt cx="6315392" cy="4461000"/>
            </a:xfrm>
          </p:grpSpPr>
          <p:sp>
            <p:nvSpPr>
              <p:cNvPr id="16" name="Google Shape;16;p2"/>
              <p:cNvSpPr/>
              <p:nvPr/>
            </p:nvSpPr>
            <p:spPr>
              <a:xfrm>
                <a:off x="407780" y="336590"/>
                <a:ext cx="63153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2"/>
              <p:cNvCxnSpPr/>
              <p:nvPr/>
            </p:nvCxnSpPr>
            <p:spPr>
              <a:xfrm>
                <a:off x="411472" y="704856"/>
                <a:ext cx="6311700" cy="0"/>
              </a:xfrm>
              <a:prstGeom prst="straightConnector1">
                <a:avLst/>
              </a:prstGeom>
              <a:noFill/>
              <a:ln cap="flat" cmpd="sng" w="19050">
                <a:solidFill>
                  <a:schemeClr val="dk2"/>
                </a:solidFill>
                <a:prstDash val="solid"/>
                <a:round/>
                <a:headEnd len="med" w="med" type="none"/>
                <a:tailEnd len="med" w="med" type="none"/>
              </a:ln>
            </p:spPr>
          </p:cxnSp>
        </p:grpSp>
        <p:grpSp>
          <p:nvGrpSpPr>
            <p:cNvPr id="21" name="Google Shape;21;p2"/>
            <p:cNvGrpSpPr/>
            <p:nvPr/>
          </p:nvGrpSpPr>
          <p:grpSpPr>
            <a:xfrm>
              <a:off x="7360575" y="254700"/>
              <a:ext cx="1538255" cy="2361188"/>
              <a:chOff x="388138" y="336590"/>
              <a:chExt cx="1483800" cy="2277600"/>
            </a:xfrm>
          </p:grpSpPr>
          <p:sp>
            <p:nvSpPr>
              <p:cNvPr id="22" name="Google Shape;22;p2"/>
              <p:cNvSpPr/>
              <p:nvPr/>
            </p:nvSpPr>
            <p:spPr>
              <a:xfrm>
                <a:off x="388138" y="336590"/>
                <a:ext cx="1483800" cy="2277600"/>
              </a:xfrm>
              <a:prstGeom prst="roundRect">
                <a:avLst>
                  <a:gd fmla="val 9009"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 name="Google Shape;26;p2"/>
              <p:cNvCxnSpPr/>
              <p:nvPr/>
            </p:nvCxnSpPr>
            <p:spPr>
              <a:xfrm>
                <a:off x="389006" y="704856"/>
                <a:ext cx="1482900" cy="0"/>
              </a:xfrm>
              <a:prstGeom prst="straightConnector1">
                <a:avLst/>
              </a:prstGeom>
              <a:noFill/>
              <a:ln cap="flat" cmpd="sng" w="19050">
                <a:solidFill>
                  <a:schemeClr val="dk2"/>
                </a:solidFill>
                <a:prstDash val="solid"/>
                <a:round/>
                <a:headEnd len="med" w="med" type="none"/>
                <a:tailEnd len="med" w="med" type="none"/>
              </a:ln>
            </p:spPr>
          </p:cxnSp>
        </p:grpSp>
      </p:grpSp>
      <p:sp>
        <p:nvSpPr>
          <p:cNvPr id="27" name="Google Shape;27;p2"/>
          <p:cNvSpPr txBox="1"/>
          <p:nvPr>
            <p:ph type="ctrTitle"/>
          </p:nvPr>
        </p:nvSpPr>
        <p:spPr>
          <a:xfrm>
            <a:off x="782325" y="827475"/>
            <a:ext cx="5402100" cy="28710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6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grpSp>
        <p:nvGrpSpPr>
          <p:cNvPr id="28" name="Google Shape;28;p2"/>
          <p:cNvGrpSpPr/>
          <p:nvPr/>
        </p:nvGrpSpPr>
        <p:grpSpPr>
          <a:xfrm>
            <a:off x="7319515" y="2887152"/>
            <a:ext cx="1581300" cy="1123800"/>
            <a:chOff x="7319515" y="2887152"/>
            <a:chExt cx="1581300" cy="1123800"/>
          </a:xfrm>
        </p:grpSpPr>
        <p:sp>
          <p:nvSpPr>
            <p:cNvPr id="29" name="Google Shape;29;p2"/>
            <p:cNvSpPr/>
            <p:nvPr/>
          </p:nvSpPr>
          <p:spPr>
            <a:xfrm>
              <a:off x="7319515" y="2887152"/>
              <a:ext cx="1581300" cy="11238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 name="Google Shape;30;p2"/>
            <p:cNvGrpSpPr/>
            <p:nvPr/>
          </p:nvGrpSpPr>
          <p:grpSpPr>
            <a:xfrm>
              <a:off x="7327775" y="2896875"/>
              <a:ext cx="1566350" cy="1108800"/>
              <a:chOff x="7327775" y="2896875"/>
              <a:chExt cx="1566350" cy="1108800"/>
            </a:xfrm>
          </p:grpSpPr>
          <p:cxnSp>
            <p:nvCxnSpPr>
              <p:cNvPr id="31" name="Google Shape;31;p2"/>
              <p:cNvCxnSpPr/>
              <p:nvPr/>
            </p:nvCxnSpPr>
            <p:spPr>
              <a:xfrm>
                <a:off x="7329325" y="2896875"/>
                <a:ext cx="1564800" cy="1108800"/>
              </a:xfrm>
              <a:prstGeom prst="straightConnector1">
                <a:avLst/>
              </a:prstGeom>
              <a:noFill/>
              <a:ln cap="flat" cmpd="sng" w="19050">
                <a:solidFill>
                  <a:schemeClr val="dk2"/>
                </a:solidFill>
                <a:prstDash val="solid"/>
                <a:round/>
                <a:headEnd len="med" w="med" type="none"/>
                <a:tailEnd len="med" w="med" type="none"/>
              </a:ln>
            </p:spPr>
          </p:cxnSp>
          <p:cxnSp>
            <p:nvCxnSpPr>
              <p:cNvPr id="32" name="Google Shape;32;p2"/>
              <p:cNvCxnSpPr/>
              <p:nvPr/>
            </p:nvCxnSpPr>
            <p:spPr>
              <a:xfrm flipH="1" rot="10800000">
                <a:off x="7327775" y="2896875"/>
                <a:ext cx="1564800" cy="1108800"/>
              </a:xfrm>
              <a:prstGeom prst="straightConnector1">
                <a:avLst/>
              </a:prstGeom>
              <a:noFill/>
              <a:ln cap="flat" cmpd="sng" w="19050">
                <a:solidFill>
                  <a:schemeClr val="dk2"/>
                </a:solidFill>
                <a:prstDash val="solid"/>
                <a:round/>
                <a:headEnd len="med" w="med" type="none"/>
                <a:tailEnd len="med" w="med" type="none"/>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6" name="Shape 146"/>
        <p:cNvGrpSpPr/>
        <p:nvPr/>
      </p:nvGrpSpPr>
      <p:grpSpPr>
        <a:xfrm>
          <a:off x="0" y="0"/>
          <a:ext cx="0" cy="0"/>
          <a:chOff x="0" y="0"/>
          <a:chExt cx="0" cy="0"/>
        </a:xfrm>
      </p:grpSpPr>
      <p:sp>
        <p:nvSpPr>
          <p:cNvPr id="147" name="Google Shape;147;p11"/>
          <p:cNvSpPr txBox="1"/>
          <p:nvPr>
            <p:ph hasCustomPrompt="1" type="title"/>
          </p:nvPr>
        </p:nvSpPr>
        <p:spPr>
          <a:xfrm>
            <a:off x="713249" y="1092280"/>
            <a:ext cx="7198200" cy="1092600"/>
          </a:xfrm>
          <a:prstGeom prst="rect">
            <a:avLst/>
          </a:prstGeom>
        </p:spPr>
        <p:txBody>
          <a:bodyPr anchorCtr="0" anchor="t" bIns="91425" lIns="91425" spcFirstLastPara="1" rIns="91425" wrap="square" tIns="91425">
            <a:noAutofit/>
          </a:bodyPr>
          <a:lstStyle>
            <a:lvl1pPr lvl="0">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8" name="Google Shape;148;p11"/>
          <p:cNvSpPr txBox="1"/>
          <p:nvPr>
            <p:ph idx="1" type="subTitle"/>
          </p:nvPr>
        </p:nvSpPr>
        <p:spPr>
          <a:xfrm>
            <a:off x="713249" y="2106051"/>
            <a:ext cx="7198200" cy="41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49" name="Google Shape;149;p11"/>
          <p:cNvGrpSpPr/>
          <p:nvPr/>
        </p:nvGrpSpPr>
        <p:grpSpPr>
          <a:xfrm>
            <a:off x="254700" y="254700"/>
            <a:ext cx="8645223" cy="4624607"/>
            <a:chOff x="254700" y="254700"/>
            <a:chExt cx="8645223" cy="4624607"/>
          </a:xfrm>
        </p:grpSpPr>
        <p:grpSp>
          <p:nvGrpSpPr>
            <p:cNvPr id="150" name="Google Shape;150;p11"/>
            <p:cNvGrpSpPr/>
            <p:nvPr/>
          </p:nvGrpSpPr>
          <p:grpSpPr>
            <a:xfrm>
              <a:off x="254700" y="254700"/>
              <a:ext cx="8645223" cy="2871866"/>
              <a:chOff x="407780" y="336590"/>
              <a:chExt cx="8339175" cy="2770200"/>
            </a:xfrm>
          </p:grpSpPr>
          <p:sp>
            <p:nvSpPr>
              <p:cNvPr id="151" name="Google Shape;151;p11"/>
              <p:cNvSpPr/>
              <p:nvPr/>
            </p:nvSpPr>
            <p:spPr>
              <a:xfrm>
                <a:off x="407780" y="336590"/>
                <a:ext cx="8339100" cy="2770200"/>
              </a:xfrm>
              <a:prstGeom prst="roundRect">
                <a:avLst>
                  <a:gd fmla="val 4788"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 name="Google Shape;155;p11"/>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grpSp>
          <p:nvGrpSpPr>
            <p:cNvPr id="156" name="Google Shape;156;p11"/>
            <p:cNvGrpSpPr/>
            <p:nvPr/>
          </p:nvGrpSpPr>
          <p:grpSpPr>
            <a:xfrm>
              <a:off x="5489875" y="3628425"/>
              <a:ext cx="3410041" cy="1250882"/>
              <a:chOff x="407780" y="336590"/>
              <a:chExt cx="3289323" cy="1206600"/>
            </a:xfrm>
          </p:grpSpPr>
          <p:sp>
            <p:nvSpPr>
              <p:cNvPr id="157" name="Google Shape;157;p11"/>
              <p:cNvSpPr/>
              <p:nvPr/>
            </p:nvSpPr>
            <p:spPr>
              <a:xfrm>
                <a:off x="407780" y="336590"/>
                <a:ext cx="3289200" cy="1206600"/>
              </a:xfrm>
              <a:prstGeom prst="roundRect">
                <a:avLst>
                  <a:gd fmla="val 10892"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1" name="Google Shape;161;p11"/>
              <p:cNvCxnSpPr/>
              <p:nvPr/>
            </p:nvCxnSpPr>
            <p:spPr>
              <a:xfrm>
                <a:off x="409703" y="704853"/>
                <a:ext cx="3287400" cy="0"/>
              </a:xfrm>
              <a:prstGeom prst="straightConnector1">
                <a:avLst/>
              </a:prstGeom>
              <a:noFill/>
              <a:ln cap="flat" cmpd="sng" w="19050">
                <a:solidFill>
                  <a:schemeClr val="dk2"/>
                </a:solidFill>
                <a:prstDash val="solid"/>
                <a:round/>
                <a:headEnd len="med" w="med" type="none"/>
                <a:tailEnd len="med" w="med" type="none"/>
              </a:ln>
            </p:spPr>
          </p:cxnSp>
        </p:grpSp>
      </p:grpSp>
      <p:cxnSp>
        <p:nvCxnSpPr>
          <p:cNvPr id="162" name="Google Shape;162;p11"/>
          <p:cNvCxnSpPr/>
          <p:nvPr/>
        </p:nvCxnSpPr>
        <p:spPr>
          <a:xfrm>
            <a:off x="3369475" y="4101066"/>
            <a:ext cx="1841100" cy="0"/>
          </a:xfrm>
          <a:prstGeom prst="straightConnector1">
            <a:avLst/>
          </a:prstGeom>
          <a:noFill/>
          <a:ln cap="flat" cmpd="sng" w="19050">
            <a:solidFill>
              <a:schemeClr val="dk2"/>
            </a:solidFill>
            <a:prstDash val="solid"/>
            <a:round/>
            <a:headEnd len="med" w="med" type="none"/>
            <a:tailEnd len="med" w="med" type="none"/>
          </a:ln>
        </p:spPr>
      </p:cxnSp>
      <p:cxnSp>
        <p:nvCxnSpPr>
          <p:cNvPr id="163" name="Google Shape;163;p11"/>
          <p:cNvCxnSpPr/>
          <p:nvPr/>
        </p:nvCxnSpPr>
        <p:spPr>
          <a:xfrm>
            <a:off x="3369475" y="4416159"/>
            <a:ext cx="1841100" cy="0"/>
          </a:xfrm>
          <a:prstGeom prst="straightConnector1">
            <a:avLst/>
          </a:prstGeom>
          <a:noFill/>
          <a:ln cap="flat" cmpd="sng" w="19050">
            <a:solidFill>
              <a:schemeClr val="dk2"/>
            </a:solidFill>
            <a:prstDash val="solid"/>
            <a:round/>
            <a:headEnd len="med" w="med" type="none"/>
            <a:tailEnd len="med" w="med" type="none"/>
          </a:ln>
        </p:spPr>
      </p:cxnSp>
      <p:cxnSp>
        <p:nvCxnSpPr>
          <p:cNvPr id="164" name="Google Shape;164;p11"/>
          <p:cNvCxnSpPr/>
          <p:nvPr/>
        </p:nvCxnSpPr>
        <p:spPr>
          <a:xfrm>
            <a:off x="3369475" y="4573706"/>
            <a:ext cx="1841100" cy="0"/>
          </a:xfrm>
          <a:prstGeom prst="straightConnector1">
            <a:avLst/>
          </a:prstGeom>
          <a:noFill/>
          <a:ln cap="flat" cmpd="sng" w="19050">
            <a:solidFill>
              <a:schemeClr val="dk2"/>
            </a:solidFill>
            <a:prstDash val="solid"/>
            <a:round/>
            <a:headEnd len="med" w="med" type="none"/>
            <a:tailEnd len="med" w="med" type="none"/>
          </a:ln>
        </p:spPr>
      </p:cxnSp>
      <p:cxnSp>
        <p:nvCxnSpPr>
          <p:cNvPr id="165" name="Google Shape;165;p11"/>
          <p:cNvCxnSpPr/>
          <p:nvPr/>
        </p:nvCxnSpPr>
        <p:spPr>
          <a:xfrm>
            <a:off x="3369475" y="4731253"/>
            <a:ext cx="1841100" cy="0"/>
          </a:xfrm>
          <a:prstGeom prst="straightConnector1">
            <a:avLst/>
          </a:prstGeom>
          <a:noFill/>
          <a:ln cap="flat" cmpd="sng" w="19050">
            <a:solidFill>
              <a:schemeClr val="dk2"/>
            </a:solidFill>
            <a:prstDash val="solid"/>
            <a:round/>
            <a:headEnd len="med" w="med" type="none"/>
            <a:tailEnd len="med" w="med" type="none"/>
          </a:ln>
        </p:spPr>
      </p:cxnSp>
      <p:cxnSp>
        <p:nvCxnSpPr>
          <p:cNvPr id="166" name="Google Shape;166;p11"/>
          <p:cNvCxnSpPr/>
          <p:nvPr/>
        </p:nvCxnSpPr>
        <p:spPr>
          <a:xfrm>
            <a:off x="3369475" y="3628425"/>
            <a:ext cx="1841100" cy="0"/>
          </a:xfrm>
          <a:prstGeom prst="straightConnector1">
            <a:avLst/>
          </a:prstGeom>
          <a:noFill/>
          <a:ln cap="flat" cmpd="sng" w="19050">
            <a:solidFill>
              <a:schemeClr val="dk2"/>
            </a:solidFill>
            <a:prstDash val="solid"/>
            <a:round/>
            <a:headEnd len="med" w="med" type="none"/>
            <a:tailEnd len="med" w="med" type="none"/>
          </a:ln>
        </p:spPr>
      </p:cxnSp>
      <p:cxnSp>
        <p:nvCxnSpPr>
          <p:cNvPr id="167" name="Google Shape;167;p11"/>
          <p:cNvCxnSpPr/>
          <p:nvPr/>
        </p:nvCxnSpPr>
        <p:spPr>
          <a:xfrm>
            <a:off x="3369475" y="3785972"/>
            <a:ext cx="1841100" cy="0"/>
          </a:xfrm>
          <a:prstGeom prst="straightConnector1">
            <a:avLst/>
          </a:prstGeom>
          <a:noFill/>
          <a:ln cap="flat" cmpd="sng" w="19050">
            <a:solidFill>
              <a:schemeClr val="dk2"/>
            </a:solidFill>
            <a:prstDash val="solid"/>
            <a:round/>
            <a:headEnd len="med" w="med" type="none"/>
            <a:tailEnd len="med" w="med" type="none"/>
          </a:ln>
        </p:spPr>
      </p:cxnSp>
      <p:cxnSp>
        <p:nvCxnSpPr>
          <p:cNvPr id="168" name="Google Shape;168;p11"/>
          <p:cNvCxnSpPr/>
          <p:nvPr/>
        </p:nvCxnSpPr>
        <p:spPr>
          <a:xfrm>
            <a:off x="3369475" y="4258613"/>
            <a:ext cx="1841100" cy="0"/>
          </a:xfrm>
          <a:prstGeom prst="straightConnector1">
            <a:avLst/>
          </a:prstGeom>
          <a:noFill/>
          <a:ln cap="flat" cmpd="sng" w="19050">
            <a:solidFill>
              <a:schemeClr val="dk2"/>
            </a:solidFill>
            <a:prstDash val="solid"/>
            <a:round/>
            <a:headEnd len="med" w="med" type="none"/>
            <a:tailEnd len="med" w="med" type="none"/>
          </a:ln>
        </p:spPr>
      </p:cxnSp>
      <p:cxnSp>
        <p:nvCxnSpPr>
          <p:cNvPr id="169" name="Google Shape;169;p11"/>
          <p:cNvCxnSpPr/>
          <p:nvPr/>
        </p:nvCxnSpPr>
        <p:spPr>
          <a:xfrm>
            <a:off x="3369475" y="3943519"/>
            <a:ext cx="1841100" cy="0"/>
          </a:xfrm>
          <a:prstGeom prst="straightConnector1">
            <a:avLst/>
          </a:prstGeom>
          <a:noFill/>
          <a:ln cap="flat" cmpd="sng" w="19050">
            <a:solidFill>
              <a:schemeClr val="dk2"/>
            </a:solidFill>
            <a:prstDash val="solid"/>
            <a:round/>
            <a:headEnd len="med" w="med" type="none"/>
            <a:tailEnd len="med" w="med" type="none"/>
          </a:ln>
        </p:spPr>
      </p:cxnSp>
      <p:grpSp>
        <p:nvGrpSpPr>
          <p:cNvPr id="170" name="Google Shape;170;p11"/>
          <p:cNvGrpSpPr/>
          <p:nvPr/>
        </p:nvGrpSpPr>
        <p:grpSpPr>
          <a:xfrm>
            <a:off x="254440" y="3612224"/>
            <a:ext cx="2838160" cy="1276744"/>
            <a:chOff x="254440" y="3612224"/>
            <a:chExt cx="2838160" cy="1276744"/>
          </a:xfrm>
        </p:grpSpPr>
        <p:sp>
          <p:nvSpPr>
            <p:cNvPr id="171" name="Google Shape;171;p11"/>
            <p:cNvSpPr/>
            <p:nvPr/>
          </p:nvSpPr>
          <p:spPr>
            <a:xfrm>
              <a:off x="254488" y="3612468"/>
              <a:ext cx="1278000" cy="12765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a:off x="1812038" y="3612468"/>
              <a:ext cx="1278000" cy="12765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 name="Google Shape;173;p11"/>
            <p:cNvGrpSpPr/>
            <p:nvPr/>
          </p:nvGrpSpPr>
          <p:grpSpPr>
            <a:xfrm>
              <a:off x="254440" y="3612224"/>
              <a:ext cx="1280648" cy="1276561"/>
              <a:chOff x="7327775" y="2896875"/>
              <a:chExt cx="1566350" cy="1108800"/>
            </a:xfrm>
          </p:grpSpPr>
          <p:cxnSp>
            <p:nvCxnSpPr>
              <p:cNvPr id="174" name="Google Shape;174;p11"/>
              <p:cNvCxnSpPr/>
              <p:nvPr/>
            </p:nvCxnSpPr>
            <p:spPr>
              <a:xfrm>
                <a:off x="7329325" y="2896875"/>
                <a:ext cx="1564800" cy="1108800"/>
              </a:xfrm>
              <a:prstGeom prst="straightConnector1">
                <a:avLst/>
              </a:prstGeom>
              <a:noFill/>
              <a:ln cap="flat" cmpd="sng" w="19050">
                <a:solidFill>
                  <a:schemeClr val="dk2"/>
                </a:solidFill>
                <a:prstDash val="solid"/>
                <a:round/>
                <a:headEnd len="med" w="med" type="none"/>
                <a:tailEnd len="med" w="med" type="none"/>
              </a:ln>
            </p:spPr>
          </p:cxnSp>
          <p:cxnSp>
            <p:nvCxnSpPr>
              <p:cNvPr id="175" name="Google Shape;175;p11"/>
              <p:cNvCxnSpPr/>
              <p:nvPr/>
            </p:nvCxnSpPr>
            <p:spPr>
              <a:xfrm flipH="1" rot="10800000">
                <a:off x="7327775" y="2896875"/>
                <a:ext cx="1564800" cy="1108800"/>
              </a:xfrm>
              <a:prstGeom prst="straightConnector1">
                <a:avLst/>
              </a:prstGeom>
              <a:noFill/>
              <a:ln cap="flat" cmpd="sng" w="19050">
                <a:solidFill>
                  <a:schemeClr val="dk2"/>
                </a:solidFill>
                <a:prstDash val="solid"/>
                <a:round/>
                <a:headEnd len="med" w="med" type="none"/>
                <a:tailEnd len="med" w="med" type="none"/>
              </a:ln>
            </p:spPr>
          </p:cxnSp>
        </p:grpSp>
        <p:grpSp>
          <p:nvGrpSpPr>
            <p:cNvPr id="176" name="Google Shape;176;p11"/>
            <p:cNvGrpSpPr/>
            <p:nvPr/>
          </p:nvGrpSpPr>
          <p:grpSpPr>
            <a:xfrm>
              <a:off x="1811952" y="3612224"/>
              <a:ext cx="1280648" cy="1276561"/>
              <a:chOff x="7327775" y="2896875"/>
              <a:chExt cx="1566350" cy="1108800"/>
            </a:xfrm>
          </p:grpSpPr>
          <p:cxnSp>
            <p:nvCxnSpPr>
              <p:cNvPr id="177" name="Google Shape;177;p11"/>
              <p:cNvCxnSpPr/>
              <p:nvPr/>
            </p:nvCxnSpPr>
            <p:spPr>
              <a:xfrm>
                <a:off x="7329325" y="2896875"/>
                <a:ext cx="1564800" cy="1108800"/>
              </a:xfrm>
              <a:prstGeom prst="straightConnector1">
                <a:avLst/>
              </a:prstGeom>
              <a:noFill/>
              <a:ln cap="flat" cmpd="sng" w="19050">
                <a:solidFill>
                  <a:schemeClr val="dk2"/>
                </a:solidFill>
                <a:prstDash val="solid"/>
                <a:round/>
                <a:headEnd len="med" w="med" type="none"/>
                <a:tailEnd len="med" w="med" type="none"/>
              </a:ln>
            </p:spPr>
          </p:cxnSp>
          <p:cxnSp>
            <p:nvCxnSpPr>
              <p:cNvPr id="178" name="Google Shape;178;p11"/>
              <p:cNvCxnSpPr/>
              <p:nvPr/>
            </p:nvCxnSpPr>
            <p:spPr>
              <a:xfrm flipH="1" rot="10800000">
                <a:off x="7327775" y="2896875"/>
                <a:ext cx="1564800" cy="1108800"/>
              </a:xfrm>
              <a:prstGeom prst="straightConnector1">
                <a:avLst/>
              </a:prstGeom>
              <a:noFill/>
              <a:ln cap="flat" cmpd="sng" w="19050">
                <a:solidFill>
                  <a:schemeClr val="dk2"/>
                </a:solidFill>
                <a:prstDash val="solid"/>
                <a:round/>
                <a:headEnd len="med" w="med" type="none"/>
                <a:tailEnd len="med" w="med" type="none"/>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179" name="Shape 17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80" name="Shape 180"/>
        <p:cNvGrpSpPr/>
        <p:nvPr/>
      </p:nvGrpSpPr>
      <p:grpSpPr>
        <a:xfrm>
          <a:off x="0" y="0"/>
          <a:ext cx="0" cy="0"/>
          <a:chOff x="0" y="0"/>
          <a:chExt cx="0" cy="0"/>
        </a:xfrm>
      </p:grpSpPr>
      <p:grpSp>
        <p:nvGrpSpPr>
          <p:cNvPr id="181" name="Google Shape;181;p13"/>
          <p:cNvGrpSpPr/>
          <p:nvPr/>
        </p:nvGrpSpPr>
        <p:grpSpPr>
          <a:xfrm>
            <a:off x="254700" y="254700"/>
            <a:ext cx="8645223" cy="4624719"/>
            <a:chOff x="407780" y="336590"/>
            <a:chExt cx="8339175" cy="4461000"/>
          </a:xfrm>
        </p:grpSpPr>
        <p:sp>
          <p:nvSpPr>
            <p:cNvPr id="182" name="Google Shape;182;p13"/>
            <p:cNvSpPr/>
            <p:nvPr/>
          </p:nvSpPr>
          <p:spPr>
            <a:xfrm>
              <a:off x="407780" y="336590"/>
              <a:ext cx="83391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6" name="Google Shape;186;p13"/>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sp>
        <p:nvSpPr>
          <p:cNvPr id="187" name="Google Shape;187;p13"/>
          <p:cNvSpPr txBox="1"/>
          <p:nvPr>
            <p:ph type="title"/>
          </p:nvPr>
        </p:nvSpPr>
        <p:spPr>
          <a:xfrm>
            <a:off x="713225" y="79137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8" name="Google Shape;188;p13"/>
          <p:cNvSpPr txBox="1"/>
          <p:nvPr>
            <p:ph hasCustomPrompt="1" idx="2" type="title"/>
          </p:nvPr>
        </p:nvSpPr>
        <p:spPr>
          <a:xfrm>
            <a:off x="713225" y="1652675"/>
            <a:ext cx="789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9" name="Google Shape;189;p13"/>
          <p:cNvSpPr txBox="1"/>
          <p:nvPr>
            <p:ph hasCustomPrompt="1" idx="3" type="title"/>
          </p:nvPr>
        </p:nvSpPr>
        <p:spPr>
          <a:xfrm>
            <a:off x="713225" y="3238495"/>
            <a:ext cx="789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0" name="Google Shape;190;p13"/>
          <p:cNvSpPr txBox="1"/>
          <p:nvPr>
            <p:ph hasCustomPrompt="1" idx="4" type="title"/>
          </p:nvPr>
        </p:nvSpPr>
        <p:spPr>
          <a:xfrm>
            <a:off x="3127569" y="1652675"/>
            <a:ext cx="789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1" name="Google Shape;191;p13"/>
          <p:cNvSpPr txBox="1"/>
          <p:nvPr>
            <p:ph hasCustomPrompt="1" idx="5" type="title"/>
          </p:nvPr>
        </p:nvSpPr>
        <p:spPr>
          <a:xfrm>
            <a:off x="3127569" y="3238495"/>
            <a:ext cx="789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2" name="Google Shape;192;p13"/>
          <p:cNvSpPr txBox="1"/>
          <p:nvPr>
            <p:ph hasCustomPrompt="1" idx="6" type="title"/>
          </p:nvPr>
        </p:nvSpPr>
        <p:spPr>
          <a:xfrm>
            <a:off x="5541913" y="1652675"/>
            <a:ext cx="789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3" name="Google Shape;193;p13"/>
          <p:cNvSpPr txBox="1"/>
          <p:nvPr>
            <p:ph hasCustomPrompt="1" idx="7" type="title"/>
          </p:nvPr>
        </p:nvSpPr>
        <p:spPr>
          <a:xfrm>
            <a:off x="5541913" y="3238495"/>
            <a:ext cx="789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4" name="Google Shape;194;p13"/>
          <p:cNvSpPr txBox="1"/>
          <p:nvPr>
            <p:ph idx="1" type="subTitle"/>
          </p:nvPr>
        </p:nvSpPr>
        <p:spPr>
          <a:xfrm>
            <a:off x="713225" y="2072050"/>
            <a:ext cx="19080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95" name="Google Shape;195;p13"/>
          <p:cNvSpPr txBox="1"/>
          <p:nvPr>
            <p:ph idx="8" type="subTitle"/>
          </p:nvPr>
        </p:nvSpPr>
        <p:spPr>
          <a:xfrm>
            <a:off x="3127575" y="2072050"/>
            <a:ext cx="19080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96" name="Google Shape;196;p13"/>
          <p:cNvSpPr txBox="1"/>
          <p:nvPr>
            <p:ph idx="9" type="subTitle"/>
          </p:nvPr>
        </p:nvSpPr>
        <p:spPr>
          <a:xfrm>
            <a:off x="5541925" y="2072050"/>
            <a:ext cx="19080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97" name="Google Shape;197;p13"/>
          <p:cNvSpPr txBox="1"/>
          <p:nvPr>
            <p:ph idx="13" type="subTitle"/>
          </p:nvPr>
        </p:nvSpPr>
        <p:spPr>
          <a:xfrm>
            <a:off x="713225" y="3657950"/>
            <a:ext cx="19080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98" name="Google Shape;198;p13"/>
          <p:cNvSpPr txBox="1"/>
          <p:nvPr>
            <p:ph idx="14" type="subTitle"/>
          </p:nvPr>
        </p:nvSpPr>
        <p:spPr>
          <a:xfrm>
            <a:off x="3127575" y="3657950"/>
            <a:ext cx="19080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99" name="Google Shape;199;p13"/>
          <p:cNvSpPr txBox="1"/>
          <p:nvPr>
            <p:ph idx="15" type="subTitle"/>
          </p:nvPr>
        </p:nvSpPr>
        <p:spPr>
          <a:xfrm>
            <a:off x="5541925" y="3657950"/>
            <a:ext cx="19080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1_1_1_1_1_1">
    <p:spTree>
      <p:nvGrpSpPr>
        <p:cNvPr id="200" name="Shape 200"/>
        <p:cNvGrpSpPr/>
        <p:nvPr/>
      </p:nvGrpSpPr>
      <p:grpSpPr>
        <a:xfrm>
          <a:off x="0" y="0"/>
          <a:ext cx="0" cy="0"/>
          <a:chOff x="0" y="0"/>
          <a:chExt cx="0" cy="0"/>
        </a:xfrm>
      </p:grpSpPr>
      <p:grpSp>
        <p:nvGrpSpPr>
          <p:cNvPr id="201" name="Google Shape;201;p14"/>
          <p:cNvGrpSpPr/>
          <p:nvPr/>
        </p:nvGrpSpPr>
        <p:grpSpPr>
          <a:xfrm>
            <a:off x="254700" y="254700"/>
            <a:ext cx="8645223" cy="4624719"/>
            <a:chOff x="407780" y="336590"/>
            <a:chExt cx="8339175" cy="4461000"/>
          </a:xfrm>
        </p:grpSpPr>
        <p:sp>
          <p:nvSpPr>
            <p:cNvPr id="202" name="Google Shape;202;p14"/>
            <p:cNvSpPr/>
            <p:nvPr/>
          </p:nvSpPr>
          <p:spPr>
            <a:xfrm>
              <a:off x="407780" y="336590"/>
              <a:ext cx="83391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4"/>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4"/>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4"/>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6" name="Google Shape;206;p14"/>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sp>
        <p:nvSpPr>
          <p:cNvPr id="207" name="Google Shape;207;p14"/>
          <p:cNvSpPr txBox="1"/>
          <p:nvPr>
            <p:ph type="title"/>
          </p:nvPr>
        </p:nvSpPr>
        <p:spPr>
          <a:xfrm>
            <a:off x="720000" y="79137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08" name="Shape 208"/>
        <p:cNvGrpSpPr/>
        <p:nvPr/>
      </p:nvGrpSpPr>
      <p:grpSpPr>
        <a:xfrm>
          <a:off x="0" y="0"/>
          <a:ext cx="0" cy="0"/>
          <a:chOff x="0" y="0"/>
          <a:chExt cx="0" cy="0"/>
        </a:xfrm>
      </p:grpSpPr>
      <p:grpSp>
        <p:nvGrpSpPr>
          <p:cNvPr id="209" name="Google Shape;209;p15"/>
          <p:cNvGrpSpPr/>
          <p:nvPr/>
        </p:nvGrpSpPr>
        <p:grpSpPr>
          <a:xfrm>
            <a:off x="254700" y="254700"/>
            <a:ext cx="8645223" cy="4624719"/>
            <a:chOff x="407780" y="336590"/>
            <a:chExt cx="8339175" cy="4461000"/>
          </a:xfrm>
        </p:grpSpPr>
        <p:sp>
          <p:nvSpPr>
            <p:cNvPr id="210" name="Google Shape;210;p15"/>
            <p:cNvSpPr/>
            <p:nvPr/>
          </p:nvSpPr>
          <p:spPr>
            <a:xfrm>
              <a:off x="407780" y="336590"/>
              <a:ext cx="83391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5"/>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5"/>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5"/>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4" name="Google Shape;214;p15"/>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sp>
        <p:nvSpPr>
          <p:cNvPr id="215" name="Google Shape;215;p15"/>
          <p:cNvSpPr txBox="1"/>
          <p:nvPr>
            <p:ph idx="1" type="subTitle"/>
          </p:nvPr>
        </p:nvSpPr>
        <p:spPr>
          <a:xfrm>
            <a:off x="720000" y="2411387"/>
            <a:ext cx="2394900" cy="158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6" name="Google Shape;216;p15"/>
          <p:cNvSpPr txBox="1"/>
          <p:nvPr>
            <p:ph idx="2" type="subTitle"/>
          </p:nvPr>
        </p:nvSpPr>
        <p:spPr>
          <a:xfrm>
            <a:off x="3378138" y="2411387"/>
            <a:ext cx="2394900" cy="158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7" name="Google Shape;217;p15"/>
          <p:cNvSpPr txBox="1"/>
          <p:nvPr>
            <p:ph idx="3" type="subTitle"/>
          </p:nvPr>
        </p:nvSpPr>
        <p:spPr>
          <a:xfrm>
            <a:off x="6036275" y="2411387"/>
            <a:ext cx="2394900" cy="158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8" name="Google Shape;218;p15"/>
          <p:cNvSpPr txBox="1"/>
          <p:nvPr>
            <p:ph idx="4" type="subTitle"/>
          </p:nvPr>
        </p:nvSpPr>
        <p:spPr>
          <a:xfrm>
            <a:off x="720000" y="2232774"/>
            <a:ext cx="2394900" cy="354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19" name="Google Shape;219;p15"/>
          <p:cNvSpPr txBox="1"/>
          <p:nvPr>
            <p:ph idx="5" type="subTitle"/>
          </p:nvPr>
        </p:nvSpPr>
        <p:spPr>
          <a:xfrm>
            <a:off x="3378138" y="2232774"/>
            <a:ext cx="2394900" cy="354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20" name="Google Shape;220;p15"/>
          <p:cNvSpPr txBox="1"/>
          <p:nvPr>
            <p:ph idx="6" type="subTitle"/>
          </p:nvPr>
        </p:nvSpPr>
        <p:spPr>
          <a:xfrm>
            <a:off x="6036275" y="2232774"/>
            <a:ext cx="2394900" cy="354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21" name="Google Shape;221;p15"/>
          <p:cNvSpPr txBox="1"/>
          <p:nvPr>
            <p:ph type="title"/>
          </p:nvPr>
        </p:nvSpPr>
        <p:spPr>
          <a:xfrm>
            <a:off x="720000" y="79137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22" name="Shape 222"/>
        <p:cNvGrpSpPr/>
        <p:nvPr/>
      </p:nvGrpSpPr>
      <p:grpSpPr>
        <a:xfrm>
          <a:off x="0" y="0"/>
          <a:ext cx="0" cy="0"/>
          <a:chOff x="0" y="0"/>
          <a:chExt cx="0" cy="0"/>
        </a:xfrm>
      </p:grpSpPr>
      <p:grpSp>
        <p:nvGrpSpPr>
          <p:cNvPr id="223" name="Google Shape;223;p16"/>
          <p:cNvGrpSpPr/>
          <p:nvPr/>
        </p:nvGrpSpPr>
        <p:grpSpPr>
          <a:xfrm>
            <a:off x="254700" y="254700"/>
            <a:ext cx="8645223" cy="4624719"/>
            <a:chOff x="407780" y="336590"/>
            <a:chExt cx="8339175" cy="4461000"/>
          </a:xfrm>
        </p:grpSpPr>
        <p:sp>
          <p:nvSpPr>
            <p:cNvPr id="224" name="Google Shape;224;p16"/>
            <p:cNvSpPr/>
            <p:nvPr/>
          </p:nvSpPr>
          <p:spPr>
            <a:xfrm>
              <a:off x="407780" y="336590"/>
              <a:ext cx="83391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6"/>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6"/>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6"/>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8" name="Google Shape;228;p16"/>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sp>
        <p:nvSpPr>
          <p:cNvPr id="229" name="Google Shape;229;p16"/>
          <p:cNvSpPr txBox="1"/>
          <p:nvPr>
            <p:ph idx="1" type="subTitle"/>
          </p:nvPr>
        </p:nvSpPr>
        <p:spPr>
          <a:xfrm>
            <a:off x="720000" y="1999550"/>
            <a:ext cx="3466200" cy="86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0" name="Google Shape;230;p16"/>
          <p:cNvSpPr txBox="1"/>
          <p:nvPr>
            <p:ph idx="2" type="subTitle"/>
          </p:nvPr>
        </p:nvSpPr>
        <p:spPr>
          <a:xfrm>
            <a:off x="4526950" y="1999550"/>
            <a:ext cx="3466200" cy="86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1" name="Google Shape;231;p16"/>
          <p:cNvSpPr txBox="1"/>
          <p:nvPr>
            <p:ph idx="3" type="subTitle"/>
          </p:nvPr>
        </p:nvSpPr>
        <p:spPr>
          <a:xfrm>
            <a:off x="720000" y="3434825"/>
            <a:ext cx="3466200" cy="86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2" name="Google Shape;232;p16"/>
          <p:cNvSpPr txBox="1"/>
          <p:nvPr>
            <p:ph idx="4" type="subTitle"/>
          </p:nvPr>
        </p:nvSpPr>
        <p:spPr>
          <a:xfrm>
            <a:off x="4526950" y="3434825"/>
            <a:ext cx="3466200" cy="86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3" name="Google Shape;233;p16"/>
          <p:cNvSpPr txBox="1"/>
          <p:nvPr>
            <p:ph idx="5" type="subTitle"/>
          </p:nvPr>
        </p:nvSpPr>
        <p:spPr>
          <a:xfrm>
            <a:off x="720000" y="1835959"/>
            <a:ext cx="3466200" cy="33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34" name="Google Shape;234;p16"/>
          <p:cNvSpPr txBox="1"/>
          <p:nvPr>
            <p:ph idx="6" type="subTitle"/>
          </p:nvPr>
        </p:nvSpPr>
        <p:spPr>
          <a:xfrm>
            <a:off x="720000" y="3271260"/>
            <a:ext cx="3466200" cy="33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35" name="Google Shape;235;p16"/>
          <p:cNvSpPr txBox="1"/>
          <p:nvPr>
            <p:ph idx="7" type="subTitle"/>
          </p:nvPr>
        </p:nvSpPr>
        <p:spPr>
          <a:xfrm>
            <a:off x="4526950" y="1835959"/>
            <a:ext cx="3466200" cy="33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36" name="Google Shape;236;p16"/>
          <p:cNvSpPr txBox="1"/>
          <p:nvPr>
            <p:ph idx="8" type="subTitle"/>
          </p:nvPr>
        </p:nvSpPr>
        <p:spPr>
          <a:xfrm>
            <a:off x="4526950" y="3271260"/>
            <a:ext cx="3466200" cy="33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37" name="Google Shape;237;p16"/>
          <p:cNvSpPr txBox="1"/>
          <p:nvPr>
            <p:ph type="title"/>
          </p:nvPr>
        </p:nvSpPr>
        <p:spPr>
          <a:xfrm>
            <a:off x="720000" y="79137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38" name="Shape 238"/>
        <p:cNvGrpSpPr/>
        <p:nvPr/>
      </p:nvGrpSpPr>
      <p:grpSpPr>
        <a:xfrm>
          <a:off x="0" y="0"/>
          <a:ext cx="0" cy="0"/>
          <a:chOff x="0" y="0"/>
          <a:chExt cx="0" cy="0"/>
        </a:xfrm>
      </p:grpSpPr>
      <p:grpSp>
        <p:nvGrpSpPr>
          <p:cNvPr id="239" name="Google Shape;239;p17"/>
          <p:cNvGrpSpPr/>
          <p:nvPr/>
        </p:nvGrpSpPr>
        <p:grpSpPr>
          <a:xfrm>
            <a:off x="254700" y="254700"/>
            <a:ext cx="8645223" cy="4624719"/>
            <a:chOff x="407780" y="336590"/>
            <a:chExt cx="8339175" cy="4461000"/>
          </a:xfrm>
        </p:grpSpPr>
        <p:sp>
          <p:nvSpPr>
            <p:cNvPr id="240" name="Google Shape;240;p17"/>
            <p:cNvSpPr/>
            <p:nvPr/>
          </p:nvSpPr>
          <p:spPr>
            <a:xfrm>
              <a:off x="407780" y="336590"/>
              <a:ext cx="83391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7"/>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7"/>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7"/>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4" name="Google Shape;244;p17"/>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sp>
        <p:nvSpPr>
          <p:cNvPr id="245" name="Google Shape;245;p17"/>
          <p:cNvSpPr txBox="1"/>
          <p:nvPr>
            <p:ph idx="1" type="subTitle"/>
          </p:nvPr>
        </p:nvSpPr>
        <p:spPr>
          <a:xfrm>
            <a:off x="720000" y="1803178"/>
            <a:ext cx="3737100" cy="64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6" name="Google Shape;246;p17"/>
          <p:cNvSpPr txBox="1"/>
          <p:nvPr>
            <p:ph idx="2" type="subTitle"/>
          </p:nvPr>
        </p:nvSpPr>
        <p:spPr>
          <a:xfrm>
            <a:off x="720000" y="3948298"/>
            <a:ext cx="3737100" cy="64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7" name="Google Shape;247;p17"/>
          <p:cNvSpPr txBox="1"/>
          <p:nvPr>
            <p:ph idx="3" type="subTitle"/>
          </p:nvPr>
        </p:nvSpPr>
        <p:spPr>
          <a:xfrm>
            <a:off x="720000" y="2875738"/>
            <a:ext cx="3737100" cy="64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8" name="Google Shape;248;p17"/>
          <p:cNvSpPr txBox="1"/>
          <p:nvPr>
            <p:ph idx="4" type="subTitle"/>
          </p:nvPr>
        </p:nvSpPr>
        <p:spPr>
          <a:xfrm>
            <a:off x="4572000" y="3948298"/>
            <a:ext cx="3737100" cy="64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9" name="Google Shape;249;p17"/>
          <p:cNvSpPr txBox="1"/>
          <p:nvPr>
            <p:ph idx="5" type="subTitle"/>
          </p:nvPr>
        </p:nvSpPr>
        <p:spPr>
          <a:xfrm>
            <a:off x="4572000" y="1803178"/>
            <a:ext cx="3737100" cy="64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0" name="Google Shape;250;p17"/>
          <p:cNvSpPr txBox="1"/>
          <p:nvPr>
            <p:ph idx="6" type="subTitle"/>
          </p:nvPr>
        </p:nvSpPr>
        <p:spPr>
          <a:xfrm>
            <a:off x="4572000" y="2875738"/>
            <a:ext cx="3737100" cy="64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1" name="Google Shape;251;p17"/>
          <p:cNvSpPr txBox="1"/>
          <p:nvPr>
            <p:ph idx="7" type="subTitle"/>
          </p:nvPr>
        </p:nvSpPr>
        <p:spPr>
          <a:xfrm>
            <a:off x="720000" y="1542971"/>
            <a:ext cx="3737100" cy="433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52" name="Google Shape;252;p17"/>
          <p:cNvSpPr txBox="1"/>
          <p:nvPr>
            <p:ph idx="8" type="subTitle"/>
          </p:nvPr>
        </p:nvSpPr>
        <p:spPr>
          <a:xfrm>
            <a:off x="720000" y="3688117"/>
            <a:ext cx="3737100" cy="433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53" name="Google Shape;253;p17"/>
          <p:cNvSpPr txBox="1"/>
          <p:nvPr>
            <p:ph idx="9" type="subTitle"/>
          </p:nvPr>
        </p:nvSpPr>
        <p:spPr>
          <a:xfrm>
            <a:off x="4572000" y="1542971"/>
            <a:ext cx="3737100" cy="433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54" name="Google Shape;254;p17"/>
          <p:cNvSpPr txBox="1"/>
          <p:nvPr>
            <p:ph idx="13" type="subTitle"/>
          </p:nvPr>
        </p:nvSpPr>
        <p:spPr>
          <a:xfrm>
            <a:off x="720000" y="2615544"/>
            <a:ext cx="3737100" cy="433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55" name="Google Shape;255;p17"/>
          <p:cNvSpPr txBox="1"/>
          <p:nvPr>
            <p:ph idx="14" type="subTitle"/>
          </p:nvPr>
        </p:nvSpPr>
        <p:spPr>
          <a:xfrm>
            <a:off x="4572000" y="3688116"/>
            <a:ext cx="3737100" cy="433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56" name="Google Shape;256;p17"/>
          <p:cNvSpPr txBox="1"/>
          <p:nvPr>
            <p:ph idx="15" type="subTitle"/>
          </p:nvPr>
        </p:nvSpPr>
        <p:spPr>
          <a:xfrm>
            <a:off x="4572000" y="2615544"/>
            <a:ext cx="3737100" cy="433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257" name="Google Shape;257;p17"/>
          <p:cNvSpPr txBox="1"/>
          <p:nvPr>
            <p:ph type="title"/>
          </p:nvPr>
        </p:nvSpPr>
        <p:spPr>
          <a:xfrm>
            <a:off x="720000" y="79137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58" name="Shape 258"/>
        <p:cNvGrpSpPr/>
        <p:nvPr/>
      </p:nvGrpSpPr>
      <p:grpSpPr>
        <a:xfrm>
          <a:off x="0" y="0"/>
          <a:ext cx="0" cy="0"/>
          <a:chOff x="0" y="0"/>
          <a:chExt cx="0" cy="0"/>
        </a:xfrm>
      </p:grpSpPr>
      <p:sp>
        <p:nvSpPr>
          <p:cNvPr id="259" name="Google Shape;259;p18"/>
          <p:cNvSpPr txBox="1"/>
          <p:nvPr>
            <p:ph hasCustomPrompt="1" type="title"/>
          </p:nvPr>
        </p:nvSpPr>
        <p:spPr>
          <a:xfrm>
            <a:off x="1323013" y="2236366"/>
            <a:ext cx="34926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0" name="Google Shape;260;p18"/>
          <p:cNvSpPr txBox="1"/>
          <p:nvPr>
            <p:ph idx="1" type="subTitle"/>
          </p:nvPr>
        </p:nvSpPr>
        <p:spPr>
          <a:xfrm>
            <a:off x="1323013" y="2835527"/>
            <a:ext cx="3492600" cy="3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61" name="Google Shape;261;p18"/>
          <p:cNvSpPr txBox="1"/>
          <p:nvPr>
            <p:ph hasCustomPrompt="1" idx="2" type="title"/>
          </p:nvPr>
        </p:nvSpPr>
        <p:spPr>
          <a:xfrm>
            <a:off x="1323013" y="871273"/>
            <a:ext cx="34926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2" name="Google Shape;262;p18"/>
          <p:cNvSpPr txBox="1"/>
          <p:nvPr>
            <p:ph idx="3" type="subTitle"/>
          </p:nvPr>
        </p:nvSpPr>
        <p:spPr>
          <a:xfrm>
            <a:off x="1323013" y="1470579"/>
            <a:ext cx="3492600" cy="3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63" name="Google Shape;263;p18"/>
          <p:cNvSpPr txBox="1"/>
          <p:nvPr>
            <p:ph hasCustomPrompt="1" idx="4" type="title"/>
          </p:nvPr>
        </p:nvSpPr>
        <p:spPr>
          <a:xfrm>
            <a:off x="1323013" y="3601459"/>
            <a:ext cx="34926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4" name="Google Shape;264;p18"/>
          <p:cNvSpPr txBox="1"/>
          <p:nvPr>
            <p:ph idx="5" type="subTitle"/>
          </p:nvPr>
        </p:nvSpPr>
        <p:spPr>
          <a:xfrm>
            <a:off x="1323013" y="4200475"/>
            <a:ext cx="3492600" cy="3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grpSp>
        <p:nvGrpSpPr>
          <p:cNvPr id="265" name="Google Shape;265;p18"/>
          <p:cNvGrpSpPr/>
          <p:nvPr/>
        </p:nvGrpSpPr>
        <p:grpSpPr>
          <a:xfrm>
            <a:off x="254700" y="254700"/>
            <a:ext cx="8645164" cy="4624719"/>
            <a:chOff x="254700" y="254700"/>
            <a:chExt cx="8645164" cy="4624719"/>
          </a:xfrm>
        </p:grpSpPr>
        <p:grpSp>
          <p:nvGrpSpPr>
            <p:cNvPr id="266" name="Google Shape;266;p18"/>
            <p:cNvGrpSpPr/>
            <p:nvPr/>
          </p:nvGrpSpPr>
          <p:grpSpPr>
            <a:xfrm>
              <a:off x="6371975" y="2532225"/>
              <a:ext cx="2527889" cy="2347192"/>
              <a:chOff x="407780" y="336590"/>
              <a:chExt cx="2438400" cy="2264100"/>
            </a:xfrm>
          </p:grpSpPr>
          <p:sp>
            <p:nvSpPr>
              <p:cNvPr id="267" name="Google Shape;267;p18"/>
              <p:cNvSpPr/>
              <p:nvPr/>
            </p:nvSpPr>
            <p:spPr>
              <a:xfrm>
                <a:off x="407780" y="336590"/>
                <a:ext cx="2438400" cy="2264100"/>
              </a:xfrm>
              <a:prstGeom prst="roundRect">
                <a:avLst>
                  <a:gd fmla="val 5803"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8"/>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8"/>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8"/>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1" name="Google Shape;271;p18"/>
              <p:cNvCxnSpPr/>
              <p:nvPr/>
            </p:nvCxnSpPr>
            <p:spPr>
              <a:xfrm>
                <a:off x="409205" y="704854"/>
                <a:ext cx="2436900" cy="0"/>
              </a:xfrm>
              <a:prstGeom prst="straightConnector1">
                <a:avLst/>
              </a:prstGeom>
              <a:noFill/>
              <a:ln cap="flat" cmpd="sng" w="19050">
                <a:solidFill>
                  <a:schemeClr val="dk2"/>
                </a:solidFill>
                <a:prstDash val="solid"/>
                <a:round/>
                <a:headEnd len="med" w="med" type="none"/>
                <a:tailEnd len="med" w="med" type="none"/>
              </a:ln>
            </p:spPr>
          </p:cxnSp>
        </p:grpSp>
        <p:grpSp>
          <p:nvGrpSpPr>
            <p:cNvPr id="272" name="Google Shape;272;p18"/>
            <p:cNvGrpSpPr/>
            <p:nvPr/>
          </p:nvGrpSpPr>
          <p:grpSpPr>
            <a:xfrm>
              <a:off x="254700" y="254700"/>
              <a:ext cx="5629281" cy="4624719"/>
              <a:chOff x="407780" y="336590"/>
              <a:chExt cx="5430000" cy="4461000"/>
            </a:xfrm>
          </p:grpSpPr>
          <p:sp>
            <p:nvSpPr>
              <p:cNvPr id="273" name="Google Shape;273;p18"/>
              <p:cNvSpPr/>
              <p:nvPr/>
            </p:nvSpPr>
            <p:spPr>
              <a:xfrm>
                <a:off x="407780" y="336590"/>
                <a:ext cx="54300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8"/>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8"/>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8"/>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 name="Google Shape;277;p18"/>
              <p:cNvCxnSpPr/>
              <p:nvPr/>
            </p:nvCxnSpPr>
            <p:spPr>
              <a:xfrm>
                <a:off x="410954" y="704856"/>
                <a:ext cx="5426700" cy="0"/>
              </a:xfrm>
              <a:prstGeom prst="straightConnector1">
                <a:avLst/>
              </a:prstGeom>
              <a:noFill/>
              <a:ln cap="flat" cmpd="sng" w="19050">
                <a:solidFill>
                  <a:schemeClr val="dk2"/>
                </a:solidFill>
                <a:prstDash val="solid"/>
                <a:round/>
                <a:headEnd len="med" w="med" type="none"/>
                <a:tailEnd len="med" w="med" type="none"/>
              </a:ln>
            </p:spPr>
          </p:cxnSp>
        </p:grpSp>
      </p:grpSp>
      <p:cxnSp>
        <p:nvCxnSpPr>
          <p:cNvPr id="278" name="Google Shape;278;p18"/>
          <p:cNvCxnSpPr/>
          <p:nvPr/>
        </p:nvCxnSpPr>
        <p:spPr>
          <a:xfrm>
            <a:off x="6371950" y="1572575"/>
            <a:ext cx="2527800" cy="0"/>
          </a:xfrm>
          <a:prstGeom prst="straightConnector1">
            <a:avLst/>
          </a:prstGeom>
          <a:noFill/>
          <a:ln cap="flat" cmpd="sng" w="19050">
            <a:solidFill>
              <a:schemeClr val="dk2"/>
            </a:solidFill>
            <a:prstDash val="solid"/>
            <a:round/>
            <a:headEnd len="med" w="med" type="none"/>
            <a:tailEnd len="med" w="med" type="none"/>
          </a:ln>
        </p:spPr>
      </p:cxnSp>
      <p:cxnSp>
        <p:nvCxnSpPr>
          <p:cNvPr id="279" name="Google Shape;279;p18"/>
          <p:cNvCxnSpPr/>
          <p:nvPr/>
        </p:nvCxnSpPr>
        <p:spPr>
          <a:xfrm>
            <a:off x="6371950" y="1743025"/>
            <a:ext cx="2527800" cy="0"/>
          </a:xfrm>
          <a:prstGeom prst="straightConnector1">
            <a:avLst/>
          </a:prstGeom>
          <a:noFill/>
          <a:ln cap="flat" cmpd="sng" w="19050">
            <a:solidFill>
              <a:schemeClr val="dk2"/>
            </a:solidFill>
            <a:prstDash val="solid"/>
            <a:round/>
            <a:headEnd len="med" w="med" type="none"/>
            <a:tailEnd len="med" w="med" type="none"/>
          </a:ln>
        </p:spPr>
      </p:cxnSp>
      <p:cxnSp>
        <p:nvCxnSpPr>
          <p:cNvPr id="280" name="Google Shape;280;p18"/>
          <p:cNvCxnSpPr/>
          <p:nvPr/>
        </p:nvCxnSpPr>
        <p:spPr>
          <a:xfrm>
            <a:off x="6371950" y="1913475"/>
            <a:ext cx="2527800" cy="0"/>
          </a:xfrm>
          <a:prstGeom prst="straightConnector1">
            <a:avLst/>
          </a:prstGeom>
          <a:noFill/>
          <a:ln cap="flat" cmpd="sng" w="19050">
            <a:solidFill>
              <a:schemeClr val="dk2"/>
            </a:solidFill>
            <a:prstDash val="solid"/>
            <a:round/>
            <a:headEnd len="med" w="med" type="none"/>
            <a:tailEnd len="med" w="med" type="none"/>
          </a:ln>
        </p:spPr>
      </p:cxnSp>
      <p:cxnSp>
        <p:nvCxnSpPr>
          <p:cNvPr id="281" name="Google Shape;281;p18"/>
          <p:cNvCxnSpPr/>
          <p:nvPr/>
        </p:nvCxnSpPr>
        <p:spPr>
          <a:xfrm>
            <a:off x="6371950" y="2254375"/>
            <a:ext cx="2527800" cy="0"/>
          </a:xfrm>
          <a:prstGeom prst="straightConnector1">
            <a:avLst/>
          </a:prstGeom>
          <a:noFill/>
          <a:ln cap="flat" cmpd="sng" w="19050">
            <a:solidFill>
              <a:schemeClr val="dk2"/>
            </a:solidFill>
            <a:prstDash val="solid"/>
            <a:round/>
            <a:headEnd len="med" w="med" type="none"/>
            <a:tailEnd len="med" w="med" type="none"/>
          </a:ln>
        </p:spPr>
      </p:cxnSp>
      <p:cxnSp>
        <p:nvCxnSpPr>
          <p:cNvPr id="282" name="Google Shape;282;p18"/>
          <p:cNvCxnSpPr/>
          <p:nvPr/>
        </p:nvCxnSpPr>
        <p:spPr>
          <a:xfrm>
            <a:off x="6371950" y="2083925"/>
            <a:ext cx="2527800" cy="0"/>
          </a:xfrm>
          <a:prstGeom prst="straightConnector1">
            <a:avLst/>
          </a:prstGeom>
          <a:noFill/>
          <a:ln cap="flat" cmpd="sng" w="19050">
            <a:solidFill>
              <a:schemeClr val="dk2"/>
            </a:solidFill>
            <a:prstDash val="solid"/>
            <a:round/>
            <a:headEnd len="med" w="med" type="none"/>
            <a:tailEnd len="med" w="med" type="none"/>
          </a:ln>
        </p:spPr>
      </p:cxnSp>
      <p:grpSp>
        <p:nvGrpSpPr>
          <p:cNvPr id="283" name="Google Shape;283;p18"/>
          <p:cNvGrpSpPr/>
          <p:nvPr/>
        </p:nvGrpSpPr>
        <p:grpSpPr>
          <a:xfrm>
            <a:off x="6392692" y="254746"/>
            <a:ext cx="2507173" cy="1123881"/>
            <a:chOff x="6392692" y="254746"/>
            <a:chExt cx="2507173" cy="1123881"/>
          </a:xfrm>
        </p:grpSpPr>
        <p:sp>
          <p:nvSpPr>
            <p:cNvPr id="284" name="Google Shape;284;p18"/>
            <p:cNvSpPr/>
            <p:nvPr/>
          </p:nvSpPr>
          <p:spPr>
            <a:xfrm>
              <a:off x="7740293" y="254827"/>
              <a:ext cx="1159500" cy="11238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8"/>
            <p:cNvSpPr/>
            <p:nvPr/>
          </p:nvSpPr>
          <p:spPr>
            <a:xfrm>
              <a:off x="6392692" y="254827"/>
              <a:ext cx="1159500" cy="11238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 name="Google Shape;286;p18"/>
            <p:cNvGrpSpPr/>
            <p:nvPr/>
          </p:nvGrpSpPr>
          <p:grpSpPr>
            <a:xfrm>
              <a:off x="6392696" y="254746"/>
              <a:ext cx="1159569" cy="1123658"/>
              <a:chOff x="7327775" y="2896875"/>
              <a:chExt cx="1566350" cy="1108800"/>
            </a:xfrm>
          </p:grpSpPr>
          <p:cxnSp>
            <p:nvCxnSpPr>
              <p:cNvPr id="287" name="Google Shape;287;p18"/>
              <p:cNvCxnSpPr/>
              <p:nvPr/>
            </p:nvCxnSpPr>
            <p:spPr>
              <a:xfrm>
                <a:off x="7329325" y="2896875"/>
                <a:ext cx="1564800" cy="1108800"/>
              </a:xfrm>
              <a:prstGeom prst="straightConnector1">
                <a:avLst/>
              </a:prstGeom>
              <a:noFill/>
              <a:ln cap="flat" cmpd="sng" w="19050">
                <a:solidFill>
                  <a:schemeClr val="dk2"/>
                </a:solidFill>
                <a:prstDash val="solid"/>
                <a:round/>
                <a:headEnd len="med" w="med" type="none"/>
                <a:tailEnd len="med" w="med" type="none"/>
              </a:ln>
            </p:spPr>
          </p:cxnSp>
          <p:cxnSp>
            <p:nvCxnSpPr>
              <p:cNvPr id="288" name="Google Shape;288;p18"/>
              <p:cNvCxnSpPr/>
              <p:nvPr/>
            </p:nvCxnSpPr>
            <p:spPr>
              <a:xfrm flipH="1" rot="10800000">
                <a:off x="7327775" y="2896875"/>
                <a:ext cx="1564800" cy="1108800"/>
              </a:xfrm>
              <a:prstGeom prst="straightConnector1">
                <a:avLst/>
              </a:prstGeom>
              <a:noFill/>
              <a:ln cap="flat" cmpd="sng" w="19050">
                <a:solidFill>
                  <a:schemeClr val="dk2"/>
                </a:solidFill>
                <a:prstDash val="solid"/>
                <a:round/>
                <a:headEnd len="med" w="med" type="none"/>
                <a:tailEnd len="med" w="med" type="none"/>
              </a:ln>
            </p:spPr>
          </p:cxnSp>
        </p:grpSp>
        <p:grpSp>
          <p:nvGrpSpPr>
            <p:cNvPr id="289" name="Google Shape;289;p18"/>
            <p:cNvGrpSpPr/>
            <p:nvPr/>
          </p:nvGrpSpPr>
          <p:grpSpPr>
            <a:xfrm>
              <a:off x="7740296" y="254746"/>
              <a:ext cx="1159569" cy="1123658"/>
              <a:chOff x="7327775" y="2896875"/>
              <a:chExt cx="1566350" cy="1108800"/>
            </a:xfrm>
          </p:grpSpPr>
          <p:cxnSp>
            <p:nvCxnSpPr>
              <p:cNvPr id="290" name="Google Shape;290;p18"/>
              <p:cNvCxnSpPr/>
              <p:nvPr/>
            </p:nvCxnSpPr>
            <p:spPr>
              <a:xfrm>
                <a:off x="7329325" y="2896875"/>
                <a:ext cx="1564800" cy="1108800"/>
              </a:xfrm>
              <a:prstGeom prst="straightConnector1">
                <a:avLst/>
              </a:prstGeom>
              <a:noFill/>
              <a:ln cap="flat" cmpd="sng" w="19050">
                <a:solidFill>
                  <a:schemeClr val="dk2"/>
                </a:solidFill>
                <a:prstDash val="solid"/>
                <a:round/>
                <a:headEnd len="med" w="med" type="none"/>
                <a:tailEnd len="med" w="med" type="none"/>
              </a:ln>
            </p:spPr>
          </p:cxnSp>
          <p:cxnSp>
            <p:nvCxnSpPr>
              <p:cNvPr id="291" name="Google Shape;291;p18"/>
              <p:cNvCxnSpPr/>
              <p:nvPr/>
            </p:nvCxnSpPr>
            <p:spPr>
              <a:xfrm flipH="1" rot="10800000">
                <a:off x="7327775" y="2896875"/>
                <a:ext cx="1564800" cy="1108800"/>
              </a:xfrm>
              <a:prstGeom prst="straightConnector1">
                <a:avLst/>
              </a:prstGeom>
              <a:noFill/>
              <a:ln cap="flat" cmpd="sng" w="19050">
                <a:solidFill>
                  <a:schemeClr val="dk2"/>
                </a:solidFill>
                <a:prstDash val="solid"/>
                <a:round/>
                <a:headEnd len="med" w="med" type="none"/>
                <a:tailEnd len="med" w="med" type="none"/>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92" name="Shape 292"/>
        <p:cNvGrpSpPr/>
        <p:nvPr/>
      </p:nvGrpSpPr>
      <p:grpSpPr>
        <a:xfrm>
          <a:off x="0" y="0"/>
          <a:ext cx="0" cy="0"/>
          <a:chOff x="0" y="0"/>
          <a:chExt cx="0" cy="0"/>
        </a:xfrm>
      </p:grpSpPr>
      <p:sp>
        <p:nvSpPr>
          <p:cNvPr id="293" name="Google Shape;293;p19"/>
          <p:cNvSpPr txBox="1"/>
          <p:nvPr>
            <p:ph type="title"/>
          </p:nvPr>
        </p:nvSpPr>
        <p:spPr>
          <a:xfrm>
            <a:off x="1274125" y="848425"/>
            <a:ext cx="3590400" cy="1058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4" name="Google Shape;294;p19"/>
          <p:cNvSpPr txBox="1"/>
          <p:nvPr>
            <p:ph idx="1" type="subTitle"/>
          </p:nvPr>
        </p:nvSpPr>
        <p:spPr>
          <a:xfrm>
            <a:off x="1274150" y="1907125"/>
            <a:ext cx="3590400" cy="9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5" name="Google Shape;295;p19"/>
          <p:cNvSpPr txBox="1"/>
          <p:nvPr/>
        </p:nvSpPr>
        <p:spPr>
          <a:xfrm>
            <a:off x="1274125" y="3414751"/>
            <a:ext cx="3590400" cy="6084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Be Vietnam Pro"/>
                <a:ea typeface="Be Vietnam Pro"/>
                <a:cs typeface="Be Vietnam Pro"/>
                <a:sym typeface="Be Vietnam Pro"/>
              </a:rPr>
              <a:t>CREDITS: </a:t>
            </a:r>
            <a:r>
              <a:rPr lang="en" sz="1000">
                <a:solidFill>
                  <a:schemeClr val="dk1"/>
                </a:solidFill>
                <a:latin typeface="Be Vietnam Pro"/>
                <a:ea typeface="Be Vietnam Pro"/>
                <a:cs typeface="Be Vietnam Pro"/>
                <a:sym typeface="Be Vietnam Pro"/>
              </a:rPr>
              <a:t>Diese Präsentationsvorlage wurde von</a:t>
            </a:r>
            <a:r>
              <a:rPr b="1" lang="en" sz="1000">
                <a:solidFill>
                  <a:schemeClr val="dk1"/>
                </a:solidFill>
                <a:latin typeface="Be Vietnam Pro"/>
                <a:ea typeface="Be Vietnam Pro"/>
                <a:cs typeface="Be Vietnam Pro"/>
                <a:sym typeface="Be Vietnam Pro"/>
              </a:rPr>
              <a:t> </a:t>
            </a:r>
            <a:r>
              <a:rPr b="1" lang="en" sz="1000" u="sng">
                <a:solidFill>
                  <a:schemeClr val="hlink"/>
                </a:solidFill>
                <a:latin typeface="Be Vietnam Pro"/>
                <a:ea typeface="Be Vietnam Pro"/>
                <a:cs typeface="Be Vietnam Pro"/>
                <a:sym typeface="Be Vietnam Pro"/>
                <a:hlinkClick r:id="rId2"/>
              </a:rPr>
              <a:t>Slidesgo</a:t>
            </a:r>
            <a:r>
              <a:rPr lang="en" sz="1000">
                <a:solidFill>
                  <a:schemeClr val="dk1"/>
                </a:solidFill>
                <a:latin typeface="Be Vietnam Pro"/>
                <a:ea typeface="Be Vietnam Pro"/>
                <a:cs typeface="Be Vietnam Pro"/>
                <a:sym typeface="Be Vietnam Pro"/>
              </a:rPr>
              <a:t> erstellt, inklusive Icons von</a:t>
            </a:r>
            <a:r>
              <a:rPr b="1" lang="en" sz="1000">
                <a:solidFill>
                  <a:schemeClr val="dk1"/>
                </a:solidFill>
                <a:latin typeface="Be Vietnam Pro"/>
                <a:ea typeface="Be Vietnam Pro"/>
                <a:cs typeface="Be Vietnam Pro"/>
                <a:sym typeface="Be Vietnam Pro"/>
              </a:rPr>
              <a:t> </a:t>
            </a:r>
            <a:r>
              <a:rPr b="1" lang="en" sz="1000" u="sng">
                <a:solidFill>
                  <a:schemeClr val="hlink"/>
                </a:solidFill>
                <a:latin typeface="Be Vietnam Pro"/>
                <a:ea typeface="Be Vietnam Pro"/>
                <a:cs typeface="Be Vietnam Pro"/>
                <a:sym typeface="Be Vietnam Pro"/>
                <a:hlinkClick r:id="rId3"/>
              </a:rPr>
              <a:t>Flaticon</a:t>
            </a:r>
            <a:r>
              <a:rPr b="1" lang="en" sz="1000">
                <a:solidFill>
                  <a:schemeClr val="dk1"/>
                </a:solidFill>
                <a:latin typeface="Be Vietnam Pro"/>
                <a:ea typeface="Be Vietnam Pro"/>
                <a:cs typeface="Be Vietnam Pro"/>
                <a:sym typeface="Be Vietnam Pro"/>
              </a:rPr>
              <a:t>, </a:t>
            </a:r>
            <a:r>
              <a:rPr lang="en" sz="1000">
                <a:solidFill>
                  <a:schemeClr val="dk1"/>
                </a:solidFill>
                <a:latin typeface="Be Vietnam Pro"/>
                <a:ea typeface="Be Vietnam Pro"/>
                <a:cs typeface="Be Vietnam Pro"/>
                <a:sym typeface="Be Vietnam Pro"/>
              </a:rPr>
              <a:t>Infografiken &amp; Bildern von</a:t>
            </a:r>
            <a:r>
              <a:rPr b="1" lang="en" sz="1000">
                <a:solidFill>
                  <a:schemeClr val="dk1"/>
                </a:solidFill>
                <a:latin typeface="Be Vietnam Pro"/>
                <a:ea typeface="Be Vietnam Pro"/>
                <a:cs typeface="Be Vietnam Pro"/>
                <a:sym typeface="Be Vietnam Pro"/>
              </a:rPr>
              <a:t> </a:t>
            </a:r>
            <a:r>
              <a:rPr b="1" lang="en" sz="1000" u="sng">
                <a:solidFill>
                  <a:schemeClr val="hlink"/>
                </a:solidFill>
                <a:latin typeface="Be Vietnam Pro"/>
                <a:ea typeface="Be Vietnam Pro"/>
                <a:cs typeface="Be Vietnam Pro"/>
                <a:sym typeface="Be Vietnam Pro"/>
                <a:hlinkClick r:id="rId4"/>
              </a:rPr>
              <a:t>Freepik </a:t>
            </a:r>
            <a:endParaRPr b="1" sz="1000" u="sng">
              <a:solidFill>
                <a:schemeClr val="dk1"/>
              </a:solidFill>
              <a:latin typeface="Be Vietnam Pro"/>
              <a:ea typeface="Be Vietnam Pro"/>
              <a:cs typeface="Be Vietnam Pro"/>
              <a:sym typeface="Be Vietnam Pro"/>
            </a:endParaRPr>
          </a:p>
        </p:txBody>
      </p:sp>
      <p:grpSp>
        <p:nvGrpSpPr>
          <p:cNvPr id="296" name="Google Shape;296;p19"/>
          <p:cNvGrpSpPr/>
          <p:nvPr/>
        </p:nvGrpSpPr>
        <p:grpSpPr>
          <a:xfrm>
            <a:off x="254700" y="254700"/>
            <a:ext cx="8645215" cy="4624765"/>
            <a:chOff x="254700" y="254700"/>
            <a:chExt cx="8645215" cy="4624765"/>
          </a:xfrm>
        </p:grpSpPr>
        <p:grpSp>
          <p:nvGrpSpPr>
            <p:cNvPr id="297" name="Google Shape;297;p19"/>
            <p:cNvGrpSpPr/>
            <p:nvPr/>
          </p:nvGrpSpPr>
          <p:grpSpPr>
            <a:xfrm>
              <a:off x="6382600" y="1997024"/>
              <a:ext cx="2517315" cy="2882441"/>
              <a:chOff x="407780" y="336602"/>
              <a:chExt cx="2428200" cy="2780400"/>
            </a:xfrm>
          </p:grpSpPr>
          <p:sp>
            <p:nvSpPr>
              <p:cNvPr id="298" name="Google Shape;298;p19"/>
              <p:cNvSpPr/>
              <p:nvPr/>
            </p:nvSpPr>
            <p:spPr>
              <a:xfrm>
                <a:off x="407780" y="336602"/>
                <a:ext cx="2428200" cy="2780400"/>
              </a:xfrm>
              <a:prstGeom prst="roundRect">
                <a:avLst>
                  <a:gd fmla="val 5556"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9"/>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9"/>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2" name="Google Shape;302;p19"/>
              <p:cNvCxnSpPr/>
              <p:nvPr/>
            </p:nvCxnSpPr>
            <p:spPr>
              <a:xfrm>
                <a:off x="409199" y="704852"/>
                <a:ext cx="2426700" cy="0"/>
              </a:xfrm>
              <a:prstGeom prst="straightConnector1">
                <a:avLst/>
              </a:prstGeom>
              <a:noFill/>
              <a:ln cap="flat" cmpd="sng" w="19050">
                <a:solidFill>
                  <a:schemeClr val="dk2"/>
                </a:solidFill>
                <a:prstDash val="solid"/>
                <a:round/>
                <a:headEnd len="med" w="med" type="none"/>
                <a:tailEnd len="med" w="med" type="none"/>
              </a:ln>
            </p:spPr>
          </p:cxnSp>
        </p:grpSp>
        <p:grpSp>
          <p:nvGrpSpPr>
            <p:cNvPr id="303" name="Google Shape;303;p19"/>
            <p:cNvGrpSpPr/>
            <p:nvPr/>
          </p:nvGrpSpPr>
          <p:grpSpPr>
            <a:xfrm>
              <a:off x="254700" y="254700"/>
              <a:ext cx="5629281" cy="4624719"/>
              <a:chOff x="407780" y="336590"/>
              <a:chExt cx="5430000" cy="4461000"/>
            </a:xfrm>
          </p:grpSpPr>
          <p:sp>
            <p:nvSpPr>
              <p:cNvPr id="304" name="Google Shape;304;p19"/>
              <p:cNvSpPr/>
              <p:nvPr/>
            </p:nvSpPr>
            <p:spPr>
              <a:xfrm>
                <a:off x="407780" y="336590"/>
                <a:ext cx="54300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9"/>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9"/>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9"/>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8" name="Google Shape;308;p19"/>
              <p:cNvCxnSpPr/>
              <p:nvPr/>
            </p:nvCxnSpPr>
            <p:spPr>
              <a:xfrm>
                <a:off x="410954" y="704856"/>
                <a:ext cx="5426700" cy="0"/>
              </a:xfrm>
              <a:prstGeom prst="straightConnector1">
                <a:avLst/>
              </a:prstGeom>
              <a:noFill/>
              <a:ln cap="flat" cmpd="sng" w="19050">
                <a:solidFill>
                  <a:schemeClr val="dk2"/>
                </a:solidFill>
                <a:prstDash val="solid"/>
                <a:round/>
                <a:headEnd len="med" w="med" type="none"/>
                <a:tailEnd len="med" w="med" type="none"/>
              </a:ln>
            </p:spPr>
          </p:cxnSp>
        </p:grpSp>
      </p:grpSp>
      <p:grpSp>
        <p:nvGrpSpPr>
          <p:cNvPr id="309" name="Google Shape;309;p19"/>
          <p:cNvGrpSpPr/>
          <p:nvPr/>
        </p:nvGrpSpPr>
        <p:grpSpPr>
          <a:xfrm>
            <a:off x="6371956" y="254699"/>
            <a:ext cx="1223100" cy="1470689"/>
            <a:chOff x="6371956" y="254699"/>
            <a:chExt cx="1223100" cy="1470689"/>
          </a:xfrm>
        </p:grpSpPr>
        <p:grpSp>
          <p:nvGrpSpPr>
            <p:cNvPr id="310" name="Google Shape;310;p19"/>
            <p:cNvGrpSpPr/>
            <p:nvPr/>
          </p:nvGrpSpPr>
          <p:grpSpPr>
            <a:xfrm>
              <a:off x="6371956" y="254699"/>
              <a:ext cx="1223100" cy="980459"/>
              <a:chOff x="6371956" y="254699"/>
              <a:chExt cx="1223100" cy="980459"/>
            </a:xfrm>
          </p:grpSpPr>
          <p:cxnSp>
            <p:nvCxnSpPr>
              <p:cNvPr id="311" name="Google Shape;311;p19"/>
              <p:cNvCxnSpPr/>
              <p:nvPr/>
            </p:nvCxnSpPr>
            <p:spPr>
              <a:xfrm>
                <a:off x="6371956" y="254699"/>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12" name="Google Shape;312;p19"/>
              <p:cNvCxnSpPr/>
              <p:nvPr/>
            </p:nvCxnSpPr>
            <p:spPr>
              <a:xfrm>
                <a:off x="6371956" y="418109"/>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13" name="Google Shape;313;p19"/>
              <p:cNvCxnSpPr/>
              <p:nvPr/>
            </p:nvCxnSpPr>
            <p:spPr>
              <a:xfrm>
                <a:off x="6371956" y="581519"/>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14" name="Google Shape;314;p19"/>
              <p:cNvCxnSpPr/>
              <p:nvPr/>
            </p:nvCxnSpPr>
            <p:spPr>
              <a:xfrm>
                <a:off x="6371956" y="908338"/>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15" name="Google Shape;315;p19"/>
              <p:cNvCxnSpPr/>
              <p:nvPr/>
            </p:nvCxnSpPr>
            <p:spPr>
              <a:xfrm>
                <a:off x="6371956" y="744928"/>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16" name="Google Shape;316;p19"/>
              <p:cNvCxnSpPr/>
              <p:nvPr/>
            </p:nvCxnSpPr>
            <p:spPr>
              <a:xfrm>
                <a:off x="6371956" y="1071748"/>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17" name="Google Shape;317;p19"/>
              <p:cNvCxnSpPr/>
              <p:nvPr/>
            </p:nvCxnSpPr>
            <p:spPr>
              <a:xfrm>
                <a:off x="6371956" y="1235158"/>
                <a:ext cx="1223100" cy="0"/>
              </a:xfrm>
              <a:prstGeom prst="straightConnector1">
                <a:avLst/>
              </a:prstGeom>
              <a:noFill/>
              <a:ln cap="flat" cmpd="sng" w="19050">
                <a:solidFill>
                  <a:schemeClr val="dk2"/>
                </a:solidFill>
                <a:prstDash val="solid"/>
                <a:round/>
                <a:headEnd len="med" w="med" type="none"/>
                <a:tailEnd len="med" w="med" type="none"/>
              </a:ln>
            </p:spPr>
          </p:cxnSp>
        </p:grpSp>
        <p:cxnSp>
          <p:nvCxnSpPr>
            <p:cNvPr id="318" name="Google Shape;318;p19"/>
            <p:cNvCxnSpPr/>
            <p:nvPr/>
          </p:nvCxnSpPr>
          <p:spPr>
            <a:xfrm>
              <a:off x="6371956" y="1398568"/>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19" name="Google Shape;319;p19"/>
            <p:cNvCxnSpPr/>
            <p:nvPr/>
          </p:nvCxnSpPr>
          <p:spPr>
            <a:xfrm>
              <a:off x="6371956" y="1561978"/>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20" name="Google Shape;320;p19"/>
            <p:cNvCxnSpPr/>
            <p:nvPr/>
          </p:nvCxnSpPr>
          <p:spPr>
            <a:xfrm>
              <a:off x="6371956" y="1725388"/>
              <a:ext cx="1223100" cy="0"/>
            </a:xfrm>
            <a:prstGeom prst="straightConnector1">
              <a:avLst/>
            </a:prstGeom>
            <a:noFill/>
            <a:ln cap="flat" cmpd="sng" w="19050">
              <a:solidFill>
                <a:schemeClr val="dk2"/>
              </a:solidFill>
              <a:prstDash val="solid"/>
              <a:round/>
              <a:headEnd len="med" w="med" type="none"/>
              <a:tailEnd len="med" w="med" type="none"/>
            </a:ln>
          </p:spPr>
        </p:cxnSp>
      </p:grpSp>
      <p:grpSp>
        <p:nvGrpSpPr>
          <p:cNvPr id="321" name="Google Shape;321;p19"/>
          <p:cNvGrpSpPr/>
          <p:nvPr/>
        </p:nvGrpSpPr>
        <p:grpSpPr>
          <a:xfrm>
            <a:off x="7718977" y="254728"/>
            <a:ext cx="1180735" cy="1470991"/>
            <a:chOff x="7718977" y="254728"/>
            <a:chExt cx="1180735" cy="1470991"/>
          </a:xfrm>
        </p:grpSpPr>
        <p:sp>
          <p:nvSpPr>
            <p:cNvPr id="322" name="Google Shape;322;p19"/>
            <p:cNvSpPr/>
            <p:nvPr/>
          </p:nvSpPr>
          <p:spPr>
            <a:xfrm>
              <a:off x="7718977" y="255120"/>
              <a:ext cx="1179900" cy="14706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 name="Google Shape;323;p19"/>
            <p:cNvGrpSpPr/>
            <p:nvPr/>
          </p:nvGrpSpPr>
          <p:grpSpPr>
            <a:xfrm>
              <a:off x="7719780" y="254728"/>
              <a:ext cx="1179931" cy="1470601"/>
              <a:chOff x="7327775" y="2896875"/>
              <a:chExt cx="1566350" cy="1108800"/>
            </a:xfrm>
          </p:grpSpPr>
          <p:cxnSp>
            <p:nvCxnSpPr>
              <p:cNvPr id="324" name="Google Shape;324;p19"/>
              <p:cNvCxnSpPr/>
              <p:nvPr/>
            </p:nvCxnSpPr>
            <p:spPr>
              <a:xfrm>
                <a:off x="7329325" y="2896875"/>
                <a:ext cx="1564800" cy="1108800"/>
              </a:xfrm>
              <a:prstGeom prst="straightConnector1">
                <a:avLst/>
              </a:prstGeom>
              <a:noFill/>
              <a:ln cap="flat" cmpd="sng" w="19050">
                <a:solidFill>
                  <a:schemeClr val="dk2"/>
                </a:solidFill>
                <a:prstDash val="solid"/>
                <a:round/>
                <a:headEnd len="med" w="med" type="none"/>
                <a:tailEnd len="med" w="med" type="none"/>
              </a:ln>
            </p:spPr>
          </p:cxnSp>
          <p:cxnSp>
            <p:nvCxnSpPr>
              <p:cNvPr id="325" name="Google Shape;325;p19"/>
              <p:cNvCxnSpPr/>
              <p:nvPr/>
            </p:nvCxnSpPr>
            <p:spPr>
              <a:xfrm flipH="1" rot="10800000">
                <a:off x="7327775" y="2896875"/>
                <a:ext cx="1564800" cy="1108800"/>
              </a:xfrm>
              <a:prstGeom prst="straightConnector1">
                <a:avLst/>
              </a:prstGeom>
              <a:noFill/>
              <a:ln cap="flat" cmpd="sng" w="19050">
                <a:solidFill>
                  <a:schemeClr val="dk2"/>
                </a:solidFill>
                <a:prstDash val="solid"/>
                <a:round/>
                <a:headEnd len="med" w="med" type="none"/>
                <a:tailEnd len="med" w="med" type="none"/>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26" name="Shape 326"/>
        <p:cNvGrpSpPr/>
        <p:nvPr/>
      </p:nvGrpSpPr>
      <p:grpSpPr>
        <a:xfrm>
          <a:off x="0" y="0"/>
          <a:ext cx="0" cy="0"/>
          <a:chOff x="0" y="0"/>
          <a:chExt cx="0" cy="0"/>
        </a:xfrm>
      </p:grpSpPr>
      <p:grpSp>
        <p:nvGrpSpPr>
          <p:cNvPr id="327" name="Google Shape;327;p20"/>
          <p:cNvGrpSpPr/>
          <p:nvPr/>
        </p:nvGrpSpPr>
        <p:grpSpPr>
          <a:xfrm>
            <a:off x="254700" y="254700"/>
            <a:ext cx="8645223" cy="4624719"/>
            <a:chOff x="407780" y="336590"/>
            <a:chExt cx="8339175" cy="4461000"/>
          </a:xfrm>
        </p:grpSpPr>
        <p:sp>
          <p:nvSpPr>
            <p:cNvPr id="328" name="Google Shape;328;p20"/>
            <p:cNvSpPr/>
            <p:nvPr/>
          </p:nvSpPr>
          <p:spPr>
            <a:xfrm>
              <a:off x="407780" y="336590"/>
              <a:ext cx="83391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0"/>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0"/>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0"/>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2" name="Google Shape;332;p20"/>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3"/>
          <p:cNvSpPr txBox="1"/>
          <p:nvPr>
            <p:ph type="title"/>
          </p:nvPr>
        </p:nvSpPr>
        <p:spPr>
          <a:xfrm>
            <a:off x="1111986" y="2601975"/>
            <a:ext cx="3914700" cy="841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5" name="Google Shape;35;p3"/>
          <p:cNvSpPr txBox="1"/>
          <p:nvPr>
            <p:ph hasCustomPrompt="1" idx="2" type="title"/>
          </p:nvPr>
        </p:nvSpPr>
        <p:spPr>
          <a:xfrm>
            <a:off x="1111975" y="1681264"/>
            <a:ext cx="12357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36" name="Google Shape;36;p3"/>
          <p:cNvGrpSpPr/>
          <p:nvPr/>
        </p:nvGrpSpPr>
        <p:grpSpPr>
          <a:xfrm>
            <a:off x="254700" y="254700"/>
            <a:ext cx="8634590" cy="4624719"/>
            <a:chOff x="254700" y="254700"/>
            <a:chExt cx="8634590" cy="4624719"/>
          </a:xfrm>
        </p:grpSpPr>
        <p:grpSp>
          <p:nvGrpSpPr>
            <p:cNvPr id="37" name="Google Shape;37;p3"/>
            <p:cNvGrpSpPr/>
            <p:nvPr/>
          </p:nvGrpSpPr>
          <p:grpSpPr>
            <a:xfrm>
              <a:off x="254700" y="254700"/>
              <a:ext cx="5629281" cy="4624719"/>
              <a:chOff x="407780" y="336590"/>
              <a:chExt cx="5430000" cy="4461000"/>
            </a:xfrm>
          </p:grpSpPr>
          <p:sp>
            <p:nvSpPr>
              <p:cNvPr id="38" name="Google Shape;38;p3"/>
              <p:cNvSpPr/>
              <p:nvPr/>
            </p:nvSpPr>
            <p:spPr>
              <a:xfrm>
                <a:off x="407780" y="336590"/>
                <a:ext cx="54300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 name="Google Shape;42;p3"/>
              <p:cNvCxnSpPr/>
              <p:nvPr/>
            </p:nvCxnSpPr>
            <p:spPr>
              <a:xfrm>
                <a:off x="410954" y="704856"/>
                <a:ext cx="5426700" cy="0"/>
              </a:xfrm>
              <a:prstGeom prst="straightConnector1">
                <a:avLst/>
              </a:prstGeom>
              <a:noFill/>
              <a:ln cap="flat" cmpd="sng" w="19050">
                <a:solidFill>
                  <a:schemeClr val="dk2"/>
                </a:solidFill>
                <a:prstDash val="solid"/>
                <a:round/>
                <a:headEnd len="med" w="med" type="none"/>
                <a:tailEnd len="med" w="med" type="none"/>
              </a:ln>
            </p:spPr>
          </p:cxnSp>
        </p:grpSp>
        <p:grpSp>
          <p:nvGrpSpPr>
            <p:cNvPr id="43" name="Google Shape;43;p3"/>
            <p:cNvGrpSpPr/>
            <p:nvPr/>
          </p:nvGrpSpPr>
          <p:grpSpPr>
            <a:xfrm>
              <a:off x="6371975" y="254700"/>
              <a:ext cx="2517315" cy="2347192"/>
              <a:chOff x="407780" y="336590"/>
              <a:chExt cx="2428200" cy="2264100"/>
            </a:xfrm>
          </p:grpSpPr>
          <p:sp>
            <p:nvSpPr>
              <p:cNvPr id="44" name="Google Shape;44;p3"/>
              <p:cNvSpPr/>
              <p:nvPr/>
            </p:nvSpPr>
            <p:spPr>
              <a:xfrm>
                <a:off x="407780" y="336590"/>
                <a:ext cx="2428200" cy="2264100"/>
              </a:xfrm>
              <a:prstGeom prst="roundRect">
                <a:avLst>
                  <a:gd fmla="val 6455"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 name="Google Shape;48;p3"/>
              <p:cNvCxnSpPr/>
              <p:nvPr/>
            </p:nvCxnSpPr>
            <p:spPr>
              <a:xfrm>
                <a:off x="409199" y="704852"/>
                <a:ext cx="2426700" cy="0"/>
              </a:xfrm>
              <a:prstGeom prst="straightConnector1">
                <a:avLst/>
              </a:prstGeom>
              <a:noFill/>
              <a:ln cap="flat" cmpd="sng" w="19050">
                <a:solidFill>
                  <a:schemeClr val="dk2"/>
                </a:solidFill>
                <a:prstDash val="solid"/>
                <a:round/>
                <a:headEnd len="med" w="med" type="none"/>
                <a:tailEnd len="med" w="med" type="none"/>
              </a:ln>
            </p:spPr>
          </p:cxnSp>
        </p:grpSp>
      </p:grpSp>
      <p:grpSp>
        <p:nvGrpSpPr>
          <p:cNvPr id="49" name="Google Shape;49;p3"/>
          <p:cNvGrpSpPr/>
          <p:nvPr/>
        </p:nvGrpSpPr>
        <p:grpSpPr>
          <a:xfrm>
            <a:off x="6371956" y="4206999"/>
            <a:ext cx="2517145" cy="681804"/>
            <a:chOff x="6371956" y="4206999"/>
            <a:chExt cx="2517145" cy="681804"/>
          </a:xfrm>
        </p:grpSpPr>
        <p:cxnSp>
          <p:nvCxnSpPr>
            <p:cNvPr id="50" name="Google Shape;50;p3"/>
            <p:cNvCxnSpPr/>
            <p:nvPr/>
          </p:nvCxnSpPr>
          <p:spPr>
            <a:xfrm>
              <a:off x="6371956" y="4206999"/>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51" name="Google Shape;51;p3"/>
            <p:cNvCxnSpPr/>
            <p:nvPr/>
          </p:nvCxnSpPr>
          <p:spPr>
            <a:xfrm>
              <a:off x="6371956" y="4377450"/>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52" name="Google Shape;52;p3"/>
            <p:cNvCxnSpPr/>
            <p:nvPr/>
          </p:nvCxnSpPr>
          <p:spPr>
            <a:xfrm>
              <a:off x="6371956" y="4547901"/>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53" name="Google Shape;53;p3"/>
            <p:cNvCxnSpPr/>
            <p:nvPr/>
          </p:nvCxnSpPr>
          <p:spPr>
            <a:xfrm>
              <a:off x="6371956" y="4888803"/>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54" name="Google Shape;54;p3"/>
            <p:cNvCxnSpPr/>
            <p:nvPr/>
          </p:nvCxnSpPr>
          <p:spPr>
            <a:xfrm>
              <a:off x="6371956" y="4718352"/>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55" name="Google Shape;55;p3"/>
            <p:cNvCxnSpPr/>
            <p:nvPr/>
          </p:nvCxnSpPr>
          <p:spPr>
            <a:xfrm>
              <a:off x="7815101" y="4207000"/>
              <a:ext cx="1074000" cy="0"/>
            </a:xfrm>
            <a:prstGeom prst="straightConnector1">
              <a:avLst/>
            </a:prstGeom>
            <a:noFill/>
            <a:ln cap="flat" cmpd="sng" w="19050">
              <a:solidFill>
                <a:schemeClr val="dk2"/>
              </a:solidFill>
              <a:prstDash val="solid"/>
              <a:round/>
              <a:headEnd len="med" w="med" type="none"/>
              <a:tailEnd len="med" w="med" type="none"/>
            </a:ln>
          </p:spPr>
        </p:cxnSp>
        <p:cxnSp>
          <p:nvCxnSpPr>
            <p:cNvPr id="56" name="Google Shape;56;p3"/>
            <p:cNvCxnSpPr/>
            <p:nvPr/>
          </p:nvCxnSpPr>
          <p:spPr>
            <a:xfrm>
              <a:off x="7815101" y="4377450"/>
              <a:ext cx="1074000" cy="0"/>
            </a:xfrm>
            <a:prstGeom prst="straightConnector1">
              <a:avLst/>
            </a:prstGeom>
            <a:noFill/>
            <a:ln cap="flat" cmpd="sng" w="19050">
              <a:solidFill>
                <a:schemeClr val="dk2"/>
              </a:solidFill>
              <a:prstDash val="solid"/>
              <a:round/>
              <a:headEnd len="med" w="med" type="none"/>
              <a:tailEnd len="med" w="med" type="none"/>
            </a:ln>
          </p:spPr>
        </p:cxnSp>
        <p:cxnSp>
          <p:nvCxnSpPr>
            <p:cNvPr id="57" name="Google Shape;57;p3"/>
            <p:cNvCxnSpPr/>
            <p:nvPr/>
          </p:nvCxnSpPr>
          <p:spPr>
            <a:xfrm>
              <a:off x="7815101" y="4547900"/>
              <a:ext cx="1074000" cy="0"/>
            </a:xfrm>
            <a:prstGeom prst="straightConnector1">
              <a:avLst/>
            </a:prstGeom>
            <a:noFill/>
            <a:ln cap="flat" cmpd="sng" w="19050">
              <a:solidFill>
                <a:schemeClr val="dk2"/>
              </a:solidFill>
              <a:prstDash val="solid"/>
              <a:round/>
              <a:headEnd len="med" w="med" type="none"/>
              <a:tailEnd len="med" w="med" type="none"/>
            </a:ln>
          </p:spPr>
        </p:cxnSp>
        <p:cxnSp>
          <p:nvCxnSpPr>
            <p:cNvPr id="58" name="Google Shape;58;p3"/>
            <p:cNvCxnSpPr/>
            <p:nvPr/>
          </p:nvCxnSpPr>
          <p:spPr>
            <a:xfrm>
              <a:off x="7815101" y="4888800"/>
              <a:ext cx="1074000" cy="0"/>
            </a:xfrm>
            <a:prstGeom prst="straightConnector1">
              <a:avLst/>
            </a:prstGeom>
            <a:noFill/>
            <a:ln cap="flat" cmpd="sng" w="19050">
              <a:solidFill>
                <a:schemeClr val="dk2"/>
              </a:solidFill>
              <a:prstDash val="solid"/>
              <a:round/>
              <a:headEnd len="med" w="med" type="none"/>
              <a:tailEnd len="med" w="med" type="none"/>
            </a:ln>
          </p:spPr>
        </p:cxnSp>
        <p:cxnSp>
          <p:nvCxnSpPr>
            <p:cNvPr id="59" name="Google Shape;59;p3"/>
            <p:cNvCxnSpPr/>
            <p:nvPr/>
          </p:nvCxnSpPr>
          <p:spPr>
            <a:xfrm>
              <a:off x="7815101" y="4718350"/>
              <a:ext cx="1074000" cy="0"/>
            </a:xfrm>
            <a:prstGeom prst="straightConnector1">
              <a:avLst/>
            </a:prstGeom>
            <a:noFill/>
            <a:ln cap="flat" cmpd="sng" w="19050">
              <a:solidFill>
                <a:schemeClr val="dk2"/>
              </a:solidFill>
              <a:prstDash val="solid"/>
              <a:round/>
              <a:headEnd len="med" w="med" type="none"/>
              <a:tailEnd len="med" w="med" type="none"/>
            </a:ln>
          </p:spPr>
        </p:cxnSp>
      </p:grpSp>
      <p:grpSp>
        <p:nvGrpSpPr>
          <p:cNvPr id="60" name="Google Shape;60;p3"/>
          <p:cNvGrpSpPr/>
          <p:nvPr/>
        </p:nvGrpSpPr>
        <p:grpSpPr>
          <a:xfrm>
            <a:off x="6391551" y="2887152"/>
            <a:ext cx="2477374" cy="1123800"/>
            <a:chOff x="6391551" y="2887152"/>
            <a:chExt cx="2477374" cy="1123800"/>
          </a:xfrm>
        </p:grpSpPr>
        <p:sp>
          <p:nvSpPr>
            <p:cNvPr id="61" name="Google Shape;61;p3"/>
            <p:cNvSpPr/>
            <p:nvPr/>
          </p:nvSpPr>
          <p:spPr>
            <a:xfrm>
              <a:off x="6391825" y="2887152"/>
              <a:ext cx="2477100" cy="11238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 name="Google Shape;62;p3"/>
            <p:cNvGrpSpPr/>
            <p:nvPr/>
          </p:nvGrpSpPr>
          <p:grpSpPr>
            <a:xfrm>
              <a:off x="6391551" y="2896875"/>
              <a:ext cx="2477183" cy="1108800"/>
              <a:chOff x="7327775" y="2896875"/>
              <a:chExt cx="1566350" cy="1108800"/>
            </a:xfrm>
          </p:grpSpPr>
          <p:cxnSp>
            <p:nvCxnSpPr>
              <p:cNvPr id="63" name="Google Shape;63;p3"/>
              <p:cNvCxnSpPr/>
              <p:nvPr/>
            </p:nvCxnSpPr>
            <p:spPr>
              <a:xfrm>
                <a:off x="7329325" y="2896875"/>
                <a:ext cx="1564800" cy="1108800"/>
              </a:xfrm>
              <a:prstGeom prst="straightConnector1">
                <a:avLst/>
              </a:prstGeom>
              <a:noFill/>
              <a:ln cap="flat" cmpd="sng" w="19050">
                <a:solidFill>
                  <a:schemeClr val="dk2"/>
                </a:solidFill>
                <a:prstDash val="solid"/>
                <a:round/>
                <a:headEnd len="med" w="med" type="none"/>
                <a:tailEnd len="med" w="med" type="none"/>
              </a:ln>
            </p:spPr>
          </p:cxnSp>
          <p:cxnSp>
            <p:nvCxnSpPr>
              <p:cNvPr id="64" name="Google Shape;64;p3"/>
              <p:cNvCxnSpPr/>
              <p:nvPr/>
            </p:nvCxnSpPr>
            <p:spPr>
              <a:xfrm flipH="1" rot="10800000">
                <a:off x="7327775" y="2896875"/>
                <a:ext cx="1564800" cy="1108800"/>
              </a:xfrm>
              <a:prstGeom prst="straightConnector1">
                <a:avLst/>
              </a:prstGeom>
              <a:noFill/>
              <a:ln cap="flat" cmpd="sng" w="19050">
                <a:solidFill>
                  <a:schemeClr val="dk2"/>
                </a:solidFill>
                <a:prstDash val="solid"/>
                <a:round/>
                <a:headEnd len="med" w="med" type="none"/>
                <a:tailEnd len="med" w="med" type="none"/>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33" name="Shape 333"/>
        <p:cNvGrpSpPr/>
        <p:nvPr/>
      </p:nvGrpSpPr>
      <p:grpSpPr>
        <a:xfrm>
          <a:off x="0" y="0"/>
          <a:ext cx="0" cy="0"/>
          <a:chOff x="0" y="0"/>
          <a:chExt cx="0" cy="0"/>
        </a:xfrm>
      </p:grpSpPr>
      <p:grpSp>
        <p:nvGrpSpPr>
          <p:cNvPr id="334" name="Google Shape;334;p21"/>
          <p:cNvGrpSpPr/>
          <p:nvPr/>
        </p:nvGrpSpPr>
        <p:grpSpPr>
          <a:xfrm>
            <a:off x="254700" y="254700"/>
            <a:ext cx="8645215" cy="4624765"/>
            <a:chOff x="254700" y="254700"/>
            <a:chExt cx="8645215" cy="4624765"/>
          </a:xfrm>
        </p:grpSpPr>
        <p:grpSp>
          <p:nvGrpSpPr>
            <p:cNvPr id="335" name="Google Shape;335;p21"/>
            <p:cNvGrpSpPr/>
            <p:nvPr/>
          </p:nvGrpSpPr>
          <p:grpSpPr>
            <a:xfrm>
              <a:off x="6382600" y="1997024"/>
              <a:ext cx="2517315" cy="2882441"/>
              <a:chOff x="407780" y="336602"/>
              <a:chExt cx="2428200" cy="2780400"/>
            </a:xfrm>
          </p:grpSpPr>
          <p:sp>
            <p:nvSpPr>
              <p:cNvPr id="336" name="Google Shape;336;p21"/>
              <p:cNvSpPr/>
              <p:nvPr/>
            </p:nvSpPr>
            <p:spPr>
              <a:xfrm>
                <a:off x="407780" y="336602"/>
                <a:ext cx="2428200" cy="2780400"/>
              </a:xfrm>
              <a:prstGeom prst="roundRect">
                <a:avLst>
                  <a:gd fmla="val 5556"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1"/>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1"/>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1"/>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0" name="Google Shape;340;p21"/>
              <p:cNvCxnSpPr/>
              <p:nvPr/>
            </p:nvCxnSpPr>
            <p:spPr>
              <a:xfrm>
                <a:off x="409199" y="704852"/>
                <a:ext cx="2426700" cy="0"/>
              </a:xfrm>
              <a:prstGeom prst="straightConnector1">
                <a:avLst/>
              </a:prstGeom>
              <a:noFill/>
              <a:ln cap="flat" cmpd="sng" w="19050">
                <a:solidFill>
                  <a:schemeClr val="dk2"/>
                </a:solidFill>
                <a:prstDash val="solid"/>
                <a:round/>
                <a:headEnd len="med" w="med" type="none"/>
                <a:tailEnd len="med" w="med" type="none"/>
              </a:ln>
            </p:spPr>
          </p:cxnSp>
        </p:grpSp>
        <p:grpSp>
          <p:nvGrpSpPr>
            <p:cNvPr id="341" name="Google Shape;341;p21"/>
            <p:cNvGrpSpPr/>
            <p:nvPr/>
          </p:nvGrpSpPr>
          <p:grpSpPr>
            <a:xfrm>
              <a:off x="254700" y="254700"/>
              <a:ext cx="5629281" cy="4624719"/>
              <a:chOff x="407780" y="336590"/>
              <a:chExt cx="5430000" cy="4461000"/>
            </a:xfrm>
          </p:grpSpPr>
          <p:sp>
            <p:nvSpPr>
              <p:cNvPr id="342" name="Google Shape;342;p21"/>
              <p:cNvSpPr/>
              <p:nvPr/>
            </p:nvSpPr>
            <p:spPr>
              <a:xfrm>
                <a:off x="407780" y="336590"/>
                <a:ext cx="54300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1"/>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1"/>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1"/>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6" name="Google Shape;346;p21"/>
              <p:cNvCxnSpPr/>
              <p:nvPr/>
            </p:nvCxnSpPr>
            <p:spPr>
              <a:xfrm>
                <a:off x="410954" y="704856"/>
                <a:ext cx="5426700" cy="0"/>
              </a:xfrm>
              <a:prstGeom prst="straightConnector1">
                <a:avLst/>
              </a:prstGeom>
              <a:noFill/>
              <a:ln cap="flat" cmpd="sng" w="19050">
                <a:solidFill>
                  <a:schemeClr val="dk2"/>
                </a:solidFill>
                <a:prstDash val="solid"/>
                <a:round/>
                <a:headEnd len="med" w="med" type="none"/>
                <a:tailEnd len="med" w="med" type="none"/>
              </a:ln>
            </p:spPr>
          </p:cxnSp>
        </p:grpSp>
      </p:grpSp>
      <p:grpSp>
        <p:nvGrpSpPr>
          <p:cNvPr id="347" name="Google Shape;347;p21"/>
          <p:cNvGrpSpPr/>
          <p:nvPr/>
        </p:nvGrpSpPr>
        <p:grpSpPr>
          <a:xfrm>
            <a:off x="6371956" y="254699"/>
            <a:ext cx="1223100" cy="1470689"/>
            <a:chOff x="6371956" y="254699"/>
            <a:chExt cx="1223100" cy="1470689"/>
          </a:xfrm>
        </p:grpSpPr>
        <p:grpSp>
          <p:nvGrpSpPr>
            <p:cNvPr id="348" name="Google Shape;348;p21"/>
            <p:cNvGrpSpPr/>
            <p:nvPr/>
          </p:nvGrpSpPr>
          <p:grpSpPr>
            <a:xfrm>
              <a:off x="6371956" y="254699"/>
              <a:ext cx="1223100" cy="980459"/>
              <a:chOff x="6371956" y="254699"/>
              <a:chExt cx="1223100" cy="980459"/>
            </a:xfrm>
          </p:grpSpPr>
          <p:cxnSp>
            <p:nvCxnSpPr>
              <p:cNvPr id="349" name="Google Shape;349;p21"/>
              <p:cNvCxnSpPr/>
              <p:nvPr/>
            </p:nvCxnSpPr>
            <p:spPr>
              <a:xfrm>
                <a:off x="6371956" y="254699"/>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50" name="Google Shape;350;p21"/>
              <p:cNvCxnSpPr/>
              <p:nvPr/>
            </p:nvCxnSpPr>
            <p:spPr>
              <a:xfrm>
                <a:off x="6371956" y="418109"/>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51" name="Google Shape;351;p21"/>
              <p:cNvCxnSpPr/>
              <p:nvPr/>
            </p:nvCxnSpPr>
            <p:spPr>
              <a:xfrm>
                <a:off x="6371956" y="581519"/>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52" name="Google Shape;352;p21"/>
              <p:cNvCxnSpPr/>
              <p:nvPr/>
            </p:nvCxnSpPr>
            <p:spPr>
              <a:xfrm>
                <a:off x="6371956" y="908338"/>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53" name="Google Shape;353;p21"/>
              <p:cNvCxnSpPr/>
              <p:nvPr/>
            </p:nvCxnSpPr>
            <p:spPr>
              <a:xfrm>
                <a:off x="6371956" y="744928"/>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54" name="Google Shape;354;p21"/>
              <p:cNvCxnSpPr/>
              <p:nvPr/>
            </p:nvCxnSpPr>
            <p:spPr>
              <a:xfrm>
                <a:off x="6371956" y="1071748"/>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55" name="Google Shape;355;p21"/>
              <p:cNvCxnSpPr/>
              <p:nvPr/>
            </p:nvCxnSpPr>
            <p:spPr>
              <a:xfrm>
                <a:off x="6371956" y="1235158"/>
                <a:ext cx="1223100" cy="0"/>
              </a:xfrm>
              <a:prstGeom prst="straightConnector1">
                <a:avLst/>
              </a:prstGeom>
              <a:noFill/>
              <a:ln cap="flat" cmpd="sng" w="19050">
                <a:solidFill>
                  <a:schemeClr val="dk2"/>
                </a:solidFill>
                <a:prstDash val="solid"/>
                <a:round/>
                <a:headEnd len="med" w="med" type="none"/>
                <a:tailEnd len="med" w="med" type="none"/>
              </a:ln>
            </p:spPr>
          </p:cxnSp>
        </p:grpSp>
        <p:cxnSp>
          <p:nvCxnSpPr>
            <p:cNvPr id="356" name="Google Shape;356;p21"/>
            <p:cNvCxnSpPr/>
            <p:nvPr/>
          </p:nvCxnSpPr>
          <p:spPr>
            <a:xfrm>
              <a:off x="6371956" y="1398568"/>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57" name="Google Shape;357;p21"/>
            <p:cNvCxnSpPr/>
            <p:nvPr/>
          </p:nvCxnSpPr>
          <p:spPr>
            <a:xfrm>
              <a:off x="6371956" y="1561978"/>
              <a:ext cx="1223100" cy="0"/>
            </a:xfrm>
            <a:prstGeom prst="straightConnector1">
              <a:avLst/>
            </a:prstGeom>
            <a:noFill/>
            <a:ln cap="flat" cmpd="sng" w="19050">
              <a:solidFill>
                <a:schemeClr val="dk2"/>
              </a:solidFill>
              <a:prstDash val="solid"/>
              <a:round/>
              <a:headEnd len="med" w="med" type="none"/>
              <a:tailEnd len="med" w="med" type="none"/>
            </a:ln>
          </p:spPr>
        </p:cxnSp>
        <p:cxnSp>
          <p:nvCxnSpPr>
            <p:cNvPr id="358" name="Google Shape;358;p21"/>
            <p:cNvCxnSpPr/>
            <p:nvPr/>
          </p:nvCxnSpPr>
          <p:spPr>
            <a:xfrm>
              <a:off x="6371956" y="1725388"/>
              <a:ext cx="1223100" cy="0"/>
            </a:xfrm>
            <a:prstGeom prst="straightConnector1">
              <a:avLst/>
            </a:prstGeom>
            <a:noFill/>
            <a:ln cap="flat" cmpd="sng" w="19050">
              <a:solidFill>
                <a:schemeClr val="dk2"/>
              </a:solidFill>
              <a:prstDash val="solid"/>
              <a:round/>
              <a:headEnd len="med" w="med" type="none"/>
              <a:tailEnd len="med" w="med" type="none"/>
            </a:ln>
          </p:spPr>
        </p:cxnSp>
      </p:grpSp>
      <p:grpSp>
        <p:nvGrpSpPr>
          <p:cNvPr id="359" name="Google Shape;359;p21"/>
          <p:cNvGrpSpPr/>
          <p:nvPr/>
        </p:nvGrpSpPr>
        <p:grpSpPr>
          <a:xfrm>
            <a:off x="7718977" y="254728"/>
            <a:ext cx="1180735" cy="1470991"/>
            <a:chOff x="7718977" y="254728"/>
            <a:chExt cx="1180735" cy="1470991"/>
          </a:xfrm>
        </p:grpSpPr>
        <p:sp>
          <p:nvSpPr>
            <p:cNvPr id="360" name="Google Shape;360;p21"/>
            <p:cNvSpPr/>
            <p:nvPr/>
          </p:nvSpPr>
          <p:spPr>
            <a:xfrm>
              <a:off x="7718977" y="255120"/>
              <a:ext cx="1179900" cy="14706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 name="Google Shape;361;p21"/>
            <p:cNvGrpSpPr/>
            <p:nvPr/>
          </p:nvGrpSpPr>
          <p:grpSpPr>
            <a:xfrm>
              <a:off x="7719780" y="254728"/>
              <a:ext cx="1179931" cy="1470601"/>
              <a:chOff x="7327775" y="2896875"/>
              <a:chExt cx="1566350" cy="1108800"/>
            </a:xfrm>
          </p:grpSpPr>
          <p:cxnSp>
            <p:nvCxnSpPr>
              <p:cNvPr id="362" name="Google Shape;362;p21"/>
              <p:cNvCxnSpPr/>
              <p:nvPr/>
            </p:nvCxnSpPr>
            <p:spPr>
              <a:xfrm>
                <a:off x="7329325" y="2896875"/>
                <a:ext cx="1564800" cy="1108800"/>
              </a:xfrm>
              <a:prstGeom prst="straightConnector1">
                <a:avLst/>
              </a:prstGeom>
              <a:noFill/>
              <a:ln cap="flat" cmpd="sng" w="19050">
                <a:solidFill>
                  <a:schemeClr val="dk2"/>
                </a:solidFill>
                <a:prstDash val="solid"/>
                <a:round/>
                <a:headEnd len="med" w="med" type="none"/>
                <a:tailEnd len="med" w="med" type="none"/>
              </a:ln>
            </p:spPr>
          </p:cxnSp>
          <p:cxnSp>
            <p:nvCxnSpPr>
              <p:cNvPr id="363" name="Google Shape;363;p21"/>
              <p:cNvCxnSpPr/>
              <p:nvPr/>
            </p:nvCxnSpPr>
            <p:spPr>
              <a:xfrm flipH="1" rot="10800000">
                <a:off x="7327775" y="2896875"/>
                <a:ext cx="1564800" cy="1108800"/>
              </a:xfrm>
              <a:prstGeom prst="straightConnector1">
                <a:avLst/>
              </a:prstGeom>
              <a:noFill/>
              <a:ln cap="flat" cmpd="sng" w="19050">
                <a:solidFill>
                  <a:schemeClr val="dk2"/>
                </a:solidFill>
                <a:prstDash val="solid"/>
                <a:round/>
                <a:headEnd len="med" w="med" type="none"/>
                <a:tailEnd len="med" w="med" type="none"/>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364" name="Shape 364"/>
        <p:cNvGrpSpPr/>
        <p:nvPr/>
      </p:nvGrpSpPr>
      <p:grpSpPr>
        <a:xfrm>
          <a:off x="0" y="0"/>
          <a:ext cx="0" cy="0"/>
          <a:chOff x="0" y="0"/>
          <a:chExt cx="0" cy="0"/>
        </a:xfrm>
      </p:grpSpPr>
      <p:sp>
        <p:nvSpPr>
          <p:cNvPr id="365" name="Google Shape;365;p2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66" name="Google Shape;366;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grpSp>
        <p:nvGrpSpPr>
          <p:cNvPr id="66" name="Google Shape;66;p4"/>
          <p:cNvGrpSpPr/>
          <p:nvPr/>
        </p:nvGrpSpPr>
        <p:grpSpPr>
          <a:xfrm>
            <a:off x="254700" y="254700"/>
            <a:ext cx="8645223" cy="4624719"/>
            <a:chOff x="407780" y="336590"/>
            <a:chExt cx="8339175" cy="4461000"/>
          </a:xfrm>
        </p:grpSpPr>
        <p:sp>
          <p:nvSpPr>
            <p:cNvPr id="67" name="Google Shape;67;p4"/>
            <p:cNvSpPr/>
            <p:nvPr/>
          </p:nvSpPr>
          <p:spPr>
            <a:xfrm>
              <a:off x="407780" y="336590"/>
              <a:ext cx="83391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 name="Google Shape;71;p4"/>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sp>
        <p:nvSpPr>
          <p:cNvPr id="72" name="Google Shape;72;p4"/>
          <p:cNvSpPr txBox="1"/>
          <p:nvPr>
            <p:ph idx="1" type="body"/>
          </p:nvPr>
        </p:nvSpPr>
        <p:spPr>
          <a:xfrm>
            <a:off x="720000" y="1512800"/>
            <a:ext cx="7704000" cy="3091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Char char="●"/>
              <a:defRPr/>
            </a:lvl1pPr>
            <a:lvl2pPr indent="-317500" lvl="1" marL="914400" rtl="0">
              <a:lnSpc>
                <a:spcPct val="100000"/>
              </a:lnSpc>
              <a:spcBef>
                <a:spcPts val="0"/>
              </a:spcBef>
              <a:spcAft>
                <a:spcPts val="0"/>
              </a:spcAft>
              <a:buClr>
                <a:srgbClr val="FEFEFE"/>
              </a:buClr>
              <a:buSzPts val="1400"/>
              <a:buFont typeface="Lexend"/>
              <a:buChar char="○"/>
              <a:defRPr/>
            </a:lvl2pPr>
            <a:lvl3pPr indent="-317500" lvl="2" marL="1371600" rtl="0">
              <a:lnSpc>
                <a:spcPct val="100000"/>
              </a:lnSpc>
              <a:spcBef>
                <a:spcPts val="0"/>
              </a:spcBef>
              <a:spcAft>
                <a:spcPts val="0"/>
              </a:spcAft>
              <a:buClr>
                <a:srgbClr val="FEFEFE"/>
              </a:buClr>
              <a:buSzPts val="1400"/>
              <a:buFont typeface="Lexend"/>
              <a:buChar char="■"/>
              <a:defRPr/>
            </a:lvl3pPr>
            <a:lvl4pPr indent="-317500" lvl="3" marL="1828800" rtl="0">
              <a:lnSpc>
                <a:spcPct val="100000"/>
              </a:lnSpc>
              <a:spcBef>
                <a:spcPts val="0"/>
              </a:spcBef>
              <a:spcAft>
                <a:spcPts val="0"/>
              </a:spcAft>
              <a:buClr>
                <a:srgbClr val="FEFEFE"/>
              </a:buClr>
              <a:buSzPts val="1400"/>
              <a:buFont typeface="Lexend"/>
              <a:buChar char="●"/>
              <a:defRPr/>
            </a:lvl4pPr>
            <a:lvl5pPr indent="-317500" lvl="4" marL="2286000" rtl="0">
              <a:lnSpc>
                <a:spcPct val="100000"/>
              </a:lnSpc>
              <a:spcBef>
                <a:spcPts val="0"/>
              </a:spcBef>
              <a:spcAft>
                <a:spcPts val="0"/>
              </a:spcAft>
              <a:buClr>
                <a:srgbClr val="FEFEFE"/>
              </a:buClr>
              <a:buSzPts val="1400"/>
              <a:buFont typeface="Lexend"/>
              <a:buChar char="○"/>
              <a:defRPr/>
            </a:lvl5pPr>
            <a:lvl6pPr indent="-317500" lvl="5" marL="2743200" rtl="0">
              <a:lnSpc>
                <a:spcPct val="100000"/>
              </a:lnSpc>
              <a:spcBef>
                <a:spcPts val="0"/>
              </a:spcBef>
              <a:spcAft>
                <a:spcPts val="0"/>
              </a:spcAft>
              <a:buClr>
                <a:srgbClr val="FEFEFE"/>
              </a:buClr>
              <a:buSzPts val="1400"/>
              <a:buFont typeface="Lexend"/>
              <a:buChar char="■"/>
              <a:defRPr/>
            </a:lvl6pPr>
            <a:lvl7pPr indent="-317500" lvl="6" marL="3200400" rtl="0">
              <a:lnSpc>
                <a:spcPct val="100000"/>
              </a:lnSpc>
              <a:spcBef>
                <a:spcPts val="0"/>
              </a:spcBef>
              <a:spcAft>
                <a:spcPts val="0"/>
              </a:spcAft>
              <a:buClr>
                <a:srgbClr val="FEFEFE"/>
              </a:buClr>
              <a:buSzPts val="1400"/>
              <a:buFont typeface="Lexend"/>
              <a:buChar char="●"/>
              <a:defRPr/>
            </a:lvl7pPr>
            <a:lvl8pPr indent="-317500" lvl="7" marL="3657600" rtl="0">
              <a:lnSpc>
                <a:spcPct val="100000"/>
              </a:lnSpc>
              <a:spcBef>
                <a:spcPts val="0"/>
              </a:spcBef>
              <a:spcAft>
                <a:spcPts val="0"/>
              </a:spcAft>
              <a:buClr>
                <a:srgbClr val="FEFEFE"/>
              </a:buClr>
              <a:buSzPts val="1400"/>
              <a:buFont typeface="Lexend"/>
              <a:buChar char="○"/>
              <a:defRPr/>
            </a:lvl8pPr>
            <a:lvl9pPr indent="-317500" lvl="8" marL="4114800" rtl="0">
              <a:lnSpc>
                <a:spcPct val="100000"/>
              </a:lnSpc>
              <a:spcBef>
                <a:spcPts val="0"/>
              </a:spcBef>
              <a:spcAft>
                <a:spcPts val="0"/>
              </a:spcAft>
              <a:buClr>
                <a:srgbClr val="FEFEFE"/>
              </a:buClr>
              <a:buSzPts val="1400"/>
              <a:buFont typeface="Lexend"/>
              <a:buChar char="■"/>
              <a:defRPr/>
            </a:lvl9pPr>
          </a:lstStyle>
          <a:p/>
        </p:txBody>
      </p:sp>
      <p:sp>
        <p:nvSpPr>
          <p:cNvPr id="73" name="Google Shape;73;p4"/>
          <p:cNvSpPr txBox="1"/>
          <p:nvPr>
            <p:ph type="title"/>
          </p:nvPr>
        </p:nvSpPr>
        <p:spPr>
          <a:xfrm>
            <a:off x="720000" y="79137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4" name="Shape 74"/>
        <p:cNvGrpSpPr/>
        <p:nvPr/>
      </p:nvGrpSpPr>
      <p:grpSpPr>
        <a:xfrm>
          <a:off x="0" y="0"/>
          <a:ext cx="0" cy="0"/>
          <a:chOff x="0" y="0"/>
          <a:chExt cx="0" cy="0"/>
        </a:xfrm>
      </p:grpSpPr>
      <p:grpSp>
        <p:nvGrpSpPr>
          <p:cNvPr id="75" name="Google Shape;75;p5"/>
          <p:cNvGrpSpPr/>
          <p:nvPr/>
        </p:nvGrpSpPr>
        <p:grpSpPr>
          <a:xfrm>
            <a:off x="254700" y="254700"/>
            <a:ext cx="8645223" cy="4624719"/>
            <a:chOff x="407780" y="336590"/>
            <a:chExt cx="8339175" cy="4461000"/>
          </a:xfrm>
        </p:grpSpPr>
        <p:sp>
          <p:nvSpPr>
            <p:cNvPr id="76" name="Google Shape;76;p5"/>
            <p:cNvSpPr/>
            <p:nvPr/>
          </p:nvSpPr>
          <p:spPr>
            <a:xfrm>
              <a:off x="407780" y="336590"/>
              <a:ext cx="83391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 name="Google Shape;80;p5"/>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sp>
        <p:nvSpPr>
          <p:cNvPr id="81" name="Google Shape;81;p5"/>
          <p:cNvSpPr txBox="1"/>
          <p:nvPr>
            <p:ph idx="1" type="subTitle"/>
          </p:nvPr>
        </p:nvSpPr>
        <p:spPr>
          <a:xfrm>
            <a:off x="4630674" y="2204367"/>
            <a:ext cx="3054600" cy="13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2" name="Google Shape;82;p5"/>
          <p:cNvSpPr txBox="1"/>
          <p:nvPr>
            <p:ph idx="2" type="subTitle"/>
          </p:nvPr>
        </p:nvSpPr>
        <p:spPr>
          <a:xfrm>
            <a:off x="720000" y="2204367"/>
            <a:ext cx="3054600" cy="13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3" name="Google Shape;83;p5"/>
          <p:cNvSpPr txBox="1"/>
          <p:nvPr>
            <p:ph idx="3" type="subTitle"/>
          </p:nvPr>
        </p:nvSpPr>
        <p:spPr>
          <a:xfrm>
            <a:off x="720000" y="1939750"/>
            <a:ext cx="3054600" cy="440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84" name="Google Shape;84;p5"/>
          <p:cNvSpPr txBox="1"/>
          <p:nvPr>
            <p:ph idx="4" type="subTitle"/>
          </p:nvPr>
        </p:nvSpPr>
        <p:spPr>
          <a:xfrm>
            <a:off x="4630674" y="1939750"/>
            <a:ext cx="3054600" cy="440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a:ea typeface="Roboto Mono"/>
                <a:cs typeface="Roboto Mono"/>
                <a:sym typeface="Roboto Mono"/>
              </a:defRPr>
            </a:lvl1pPr>
            <a:lvl2pPr lvl="1"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sz="2400">
                <a:latin typeface="Roboto Mono"/>
                <a:ea typeface="Roboto Mono"/>
                <a:cs typeface="Roboto Mono"/>
                <a:sym typeface="Roboto Mono"/>
              </a:defRPr>
            </a:lvl9pPr>
          </a:lstStyle>
          <a:p/>
        </p:txBody>
      </p:sp>
      <p:sp>
        <p:nvSpPr>
          <p:cNvPr id="85" name="Google Shape;85;p5"/>
          <p:cNvSpPr txBox="1"/>
          <p:nvPr>
            <p:ph type="title"/>
          </p:nvPr>
        </p:nvSpPr>
        <p:spPr>
          <a:xfrm>
            <a:off x="720000" y="79137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grpSp>
        <p:nvGrpSpPr>
          <p:cNvPr id="87" name="Google Shape;87;p6"/>
          <p:cNvGrpSpPr/>
          <p:nvPr/>
        </p:nvGrpSpPr>
        <p:grpSpPr>
          <a:xfrm>
            <a:off x="254700" y="254700"/>
            <a:ext cx="8645223" cy="4624719"/>
            <a:chOff x="407780" y="336590"/>
            <a:chExt cx="8339175" cy="4461000"/>
          </a:xfrm>
        </p:grpSpPr>
        <p:sp>
          <p:nvSpPr>
            <p:cNvPr id="88" name="Google Shape;88;p6"/>
            <p:cNvSpPr/>
            <p:nvPr/>
          </p:nvSpPr>
          <p:spPr>
            <a:xfrm>
              <a:off x="407780" y="336590"/>
              <a:ext cx="83391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6"/>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6"/>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sp>
        <p:nvSpPr>
          <p:cNvPr id="93" name="Google Shape;93;p6"/>
          <p:cNvSpPr txBox="1"/>
          <p:nvPr>
            <p:ph type="title"/>
          </p:nvPr>
        </p:nvSpPr>
        <p:spPr>
          <a:xfrm>
            <a:off x="720000" y="79137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94" name="Google Shape;94;p6"/>
          <p:cNvGrpSpPr/>
          <p:nvPr/>
        </p:nvGrpSpPr>
        <p:grpSpPr>
          <a:xfrm>
            <a:off x="8319749" y="483486"/>
            <a:ext cx="513403" cy="498044"/>
            <a:chOff x="8046899" y="1405161"/>
            <a:chExt cx="513403" cy="498044"/>
          </a:xfrm>
        </p:grpSpPr>
        <p:grpSp>
          <p:nvGrpSpPr>
            <p:cNvPr id="95" name="Google Shape;95;p6"/>
            <p:cNvGrpSpPr/>
            <p:nvPr/>
          </p:nvGrpSpPr>
          <p:grpSpPr>
            <a:xfrm>
              <a:off x="8046899" y="1405161"/>
              <a:ext cx="513403" cy="498044"/>
              <a:chOff x="7746899" y="3955011"/>
              <a:chExt cx="513403" cy="498044"/>
            </a:xfrm>
          </p:grpSpPr>
          <p:sp>
            <p:nvSpPr>
              <p:cNvPr id="96" name="Google Shape;96;p6"/>
              <p:cNvSpPr/>
              <p:nvPr/>
            </p:nvSpPr>
            <p:spPr>
              <a:xfrm>
                <a:off x="7759100" y="3959525"/>
                <a:ext cx="489000" cy="489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7746899" y="3955011"/>
                <a:ext cx="513403" cy="498044"/>
              </a:xfrm>
              <a:custGeom>
                <a:rect b="b" l="l" r="r" t="t"/>
                <a:pathLst>
                  <a:path extrusionOk="0" h="15954" w="16446">
                    <a:moveTo>
                      <a:pt x="8214" y="614"/>
                    </a:moveTo>
                    <a:cubicBezTo>
                      <a:pt x="10617" y="614"/>
                      <a:pt x="12873" y="1784"/>
                      <a:pt x="14247" y="3746"/>
                    </a:cubicBezTo>
                    <a:cubicBezTo>
                      <a:pt x="15379" y="5350"/>
                      <a:pt x="15813" y="7299"/>
                      <a:pt x="15474" y="9242"/>
                    </a:cubicBezTo>
                    <a:cubicBezTo>
                      <a:pt x="15136" y="11179"/>
                      <a:pt x="14062" y="12873"/>
                      <a:pt x="12458" y="13998"/>
                    </a:cubicBezTo>
                    <a:cubicBezTo>
                      <a:pt x="11199" y="14881"/>
                      <a:pt x="9731" y="15340"/>
                      <a:pt x="8225" y="15340"/>
                    </a:cubicBezTo>
                    <a:cubicBezTo>
                      <a:pt x="7803" y="15340"/>
                      <a:pt x="7378" y="15304"/>
                      <a:pt x="6955" y="15231"/>
                    </a:cubicBezTo>
                    <a:cubicBezTo>
                      <a:pt x="5018" y="14892"/>
                      <a:pt x="3331" y="13819"/>
                      <a:pt x="2199" y="12208"/>
                    </a:cubicBezTo>
                    <a:cubicBezTo>
                      <a:pt x="1068" y="10604"/>
                      <a:pt x="633" y="8648"/>
                      <a:pt x="972" y="6711"/>
                    </a:cubicBezTo>
                    <a:cubicBezTo>
                      <a:pt x="1311" y="4768"/>
                      <a:pt x="2385" y="3081"/>
                      <a:pt x="3989" y="1950"/>
                    </a:cubicBezTo>
                    <a:cubicBezTo>
                      <a:pt x="5235" y="1081"/>
                      <a:pt x="6693" y="614"/>
                      <a:pt x="8214" y="614"/>
                    </a:cubicBezTo>
                    <a:close/>
                    <a:moveTo>
                      <a:pt x="8214" y="0"/>
                    </a:moveTo>
                    <a:cubicBezTo>
                      <a:pt x="6565" y="0"/>
                      <a:pt x="4986" y="505"/>
                      <a:pt x="3637" y="1451"/>
                    </a:cubicBezTo>
                    <a:cubicBezTo>
                      <a:pt x="1899" y="2672"/>
                      <a:pt x="736" y="4500"/>
                      <a:pt x="371" y="6603"/>
                    </a:cubicBezTo>
                    <a:cubicBezTo>
                      <a:pt x="1" y="8706"/>
                      <a:pt x="474" y="10821"/>
                      <a:pt x="1694" y="12560"/>
                    </a:cubicBezTo>
                    <a:cubicBezTo>
                      <a:pt x="2922" y="14304"/>
                      <a:pt x="4750" y="15468"/>
                      <a:pt x="6852" y="15832"/>
                    </a:cubicBezTo>
                    <a:cubicBezTo>
                      <a:pt x="7313" y="15915"/>
                      <a:pt x="7779" y="15953"/>
                      <a:pt x="8239" y="15953"/>
                    </a:cubicBezTo>
                    <a:cubicBezTo>
                      <a:pt x="9863" y="15953"/>
                      <a:pt x="11448" y="15455"/>
                      <a:pt x="12809" y="14503"/>
                    </a:cubicBezTo>
                    <a:cubicBezTo>
                      <a:pt x="14548" y="13275"/>
                      <a:pt x="15711" y="11447"/>
                      <a:pt x="16075" y="9345"/>
                    </a:cubicBezTo>
                    <a:cubicBezTo>
                      <a:pt x="16446" y="7248"/>
                      <a:pt x="15973" y="5133"/>
                      <a:pt x="14746" y="3388"/>
                    </a:cubicBezTo>
                    <a:cubicBezTo>
                      <a:pt x="13257" y="1266"/>
                      <a:pt x="10815" y="0"/>
                      <a:pt x="8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6"/>
            <p:cNvSpPr/>
            <p:nvPr/>
          </p:nvSpPr>
          <p:spPr>
            <a:xfrm>
              <a:off x="8182175" y="1532725"/>
              <a:ext cx="242853" cy="242908"/>
            </a:xfrm>
            <a:custGeom>
              <a:rect b="b" l="l" r="r" t="t"/>
              <a:pathLst>
                <a:path extrusionOk="0" h="6797" w="6795">
                  <a:moveTo>
                    <a:pt x="5565" y="612"/>
                  </a:moveTo>
                  <a:cubicBezTo>
                    <a:pt x="5722" y="612"/>
                    <a:pt x="5881" y="673"/>
                    <a:pt x="6002" y="795"/>
                  </a:cubicBezTo>
                  <a:cubicBezTo>
                    <a:pt x="6117" y="910"/>
                    <a:pt x="6181" y="1063"/>
                    <a:pt x="6181" y="1229"/>
                  </a:cubicBezTo>
                  <a:cubicBezTo>
                    <a:pt x="6181" y="1389"/>
                    <a:pt x="6117" y="1542"/>
                    <a:pt x="6002" y="1657"/>
                  </a:cubicBezTo>
                  <a:lnTo>
                    <a:pt x="4481" y="3179"/>
                  </a:lnTo>
                  <a:cubicBezTo>
                    <a:pt x="4359" y="3300"/>
                    <a:pt x="4359" y="3492"/>
                    <a:pt x="4481" y="3613"/>
                  </a:cubicBezTo>
                  <a:lnTo>
                    <a:pt x="6002" y="5134"/>
                  </a:lnTo>
                  <a:cubicBezTo>
                    <a:pt x="6117" y="5249"/>
                    <a:pt x="6181" y="5403"/>
                    <a:pt x="6181" y="5563"/>
                  </a:cubicBezTo>
                  <a:cubicBezTo>
                    <a:pt x="6181" y="5729"/>
                    <a:pt x="6117" y="5882"/>
                    <a:pt x="6002" y="5997"/>
                  </a:cubicBezTo>
                  <a:cubicBezTo>
                    <a:pt x="5887" y="6116"/>
                    <a:pt x="5727" y="6175"/>
                    <a:pt x="5567" y="6175"/>
                  </a:cubicBezTo>
                  <a:cubicBezTo>
                    <a:pt x="5408" y="6175"/>
                    <a:pt x="5248" y="6116"/>
                    <a:pt x="5133" y="5997"/>
                  </a:cubicBezTo>
                  <a:lnTo>
                    <a:pt x="3618" y="4483"/>
                  </a:lnTo>
                  <a:cubicBezTo>
                    <a:pt x="3554" y="4425"/>
                    <a:pt x="3477" y="4393"/>
                    <a:pt x="3401" y="4393"/>
                  </a:cubicBezTo>
                  <a:cubicBezTo>
                    <a:pt x="3318" y="4393"/>
                    <a:pt x="3241" y="4419"/>
                    <a:pt x="3183" y="4483"/>
                  </a:cubicBezTo>
                  <a:lnTo>
                    <a:pt x="1662" y="5997"/>
                  </a:lnTo>
                  <a:cubicBezTo>
                    <a:pt x="1547" y="6112"/>
                    <a:pt x="1387" y="6170"/>
                    <a:pt x="1228" y="6170"/>
                  </a:cubicBezTo>
                  <a:cubicBezTo>
                    <a:pt x="1068" y="6170"/>
                    <a:pt x="908" y="6112"/>
                    <a:pt x="793" y="5997"/>
                  </a:cubicBezTo>
                  <a:cubicBezTo>
                    <a:pt x="678" y="5882"/>
                    <a:pt x="614" y="5729"/>
                    <a:pt x="614" y="5563"/>
                  </a:cubicBezTo>
                  <a:cubicBezTo>
                    <a:pt x="614" y="5403"/>
                    <a:pt x="678" y="5249"/>
                    <a:pt x="793" y="5128"/>
                  </a:cubicBezTo>
                  <a:lnTo>
                    <a:pt x="2314" y="3613"/>
                  </a:lnTo>
                  <a:cubicBezTo>
                    <a:pt x="2429" y="3492"/>
                    <a:pt x="2429" y="3300"/>
                    <a:pt x="2314" y="3179"/>
                  </a:cubicBezTo>
                  <a:lnTo>
                    <a:pt x="793" y="1657"/>
                  </a:lnTo>
                  <a:cubicBezTo>
                    <a:pt x="678" y="1542"/>
                    <a:pt x="614" y="1389"/>
                    <a:pt x="614" y="1229"/>
                  </a:cubicBezTo>
                  <a:cubicBezTo>
                    <a:pt x="614" y="1063"/>
                    <a:pt x="678" y="910"/>
                    <a:pt x="793" y="795"/>
                  </a:cubicBezTo>
                  <a:cubicBezTo>
                    <a:pt x="908" y="676"/>
                    <a:pt x="1068" y="617"/>
                    <a:pt x="1228" y="617"/>
                  </a:cubicBezTo>
                  <a:cubicBezTo>
                    <a:pt x="1387" y="617"/>
                    <a:pt x="1547" y="676"/>
                    <a:pt x="1662" y="795"/>
                  </a:cubicBezTo>
                  <a:lnTo>
                    <a:pt x="3177" y="2309"/>
                  </a:lnTo>
                  <a:cubicBezTo>
                    <a:pt x="3238" y="2370"/>
                    <a:pt x="3318" y="2400"/>
                    <a:pt x="3397" y="2400"/>
                  </a:cubicBezTo>
                  <a:cubicBezTo>
                    <a:pt x="3476" y="2400"/>
                    <a:pt x="3554" y="2370"/>
                    <a:pt x="3612" y="2309"/>
                  </a:cubicBezTo>
                  <a:lnTo>
                    <a:pt x="5133" y="795"/>
                  </a:lnTo>
                  <a:cubicBezTo>
                    <a:pt x="5251" y="673"/>
                    <a:pt x="5408" y="612"/>
                    <a:pt x="5565" y="612"/>
                  </a:cubicBezTo>
                  <a:close/>
                  <a:moveTo>
                    <a:pt x="5567" y="1"/>
                  </a:moveTo>
                  <a:cubicBezTo>
                    <a:pt x="5253" y="1"/>
                    <a:pt x="4938" y="120"/>
                    <a:pt x="4698" y="360"/>
                  </a:cubicBezTo>
                  <a:lnTo>
                    <a:pt x="3401" y="1664"/>
                  </a:lnTo>
                  <a:lnTo>
                    <a:pt x="2097" y="360"/>
                  </a:lnTo>
                  <a:cubicBezTo>
                    <a:pt x="1867" y="130"/>
                    <a:pt x="1549" y="15"/>
                    <a:pt x="1231" y="15"/>
                  </a:cubicBezTo>
                  <a:cubicBezTo>
                    <a:pt x="913" y="15"/>
                    <a:pt x="595" y="130"/>
                    <a:pt x="365" y="360"/>
                  </a:cubicBezTo>
                  <a:cubicBezTo>
                    <a:pt x="128" y="590"/>
                    <a:pt x="0" y="903"/>
                    <a:pt x="0" y="1229"/>
                  </a:cubicBezTo>
                  <a:cubicBezTo>
                    <a:pt x="0" y="1555"/>
                    <a:pt x="128" y="1868"/>
                    <a:pt x="365" y="2098"/>
                  </a:cubicBezTo>
                  <a:lnTo>
                    <a:pt x="1662" y="3396"/>
                  </a:lnTo>
                  <a:lnTo>
                    <a:pt x="365" y="4700"/>
                  </a:lnTo>
                  <a:cubicBezTo>
                    <a:pt x="128" y="4930"/>
                    <a:pt x="0" y="5237"/>
                    <a:pt x="0" y="5569"/>
                  </a:cubicBezTo>
                  <a:cubicBezTo>
                    <a:pt x="0" y="5895"/>
                    <a:pt x="128" y="6202"/>
                    <a:pt x="365" y="6432"/>
                  </a:cubicBezTo>
                  <a:cubicBezTo>
                    <a:pt x="595" y="6665"/>
                    <a:pt x="911" y="6782"/>
                    <a:pt x="1228" y="6782"/>
                  </a:cubicBezTo>
                  <a:cubicBezTo>
                    <a:pt x="1546" y="6782"/>
                    <a:pt x="1864" y="6665"/>
                    <a:pt x="2097" y="6432"/>
                  </a:cubicBezTo>
                  <a:lnTo>
                    <a:pt x="3401" y="5134"/>
                  </a:lnTo>
                  <a:lnTo>
                    <a:pt x="4698" y="6432"/>
                  </a:lnTo>
                  <a:cubicBezTo>
                    <a:pt x="4935" y="6668"/>
                    <a:pt x="5241" y="6796"/>
                    <a:pt x="5567" y="6796"/>
                  </a:cubicBezTo>
                  <a:cubicBezTo>
                    <a:pt x="5893" y="6796"/>
                    <a:pt x="6207" y="6668"/>
                    <a:pt x="6437" y="6432"/>
                  </a:cubicBezTo>
                  <a:cubicBezTo>
                    <a:pt x="6667" y="6202"/>
                    <a:pt x="6795" y="5895"/>
                    <a:pt x="6795" y="5569"/>
                  </a:cubicBezTo>
                  <a:cubicBezTo>
                    <a:pt x="6795" y="5237"/>
                    <a:pt x="6667" y="4930"/>
                    <a:pt x="6437" y="4700"/>
                  </a:cubicBezTo>
                  <a:lnTo>
                    <a:pt x="5133" y="3396"/>
                  </a:lnTo>
                  <a:lnTo>
                    <a:pt x="6437" y="2098"/>
                  </a:lnTo>
                  <a:cubicBezTo>
                    <a:pt x="6667" y="1862"/>
                    <a:pt x="6795" y="1555"/>
                    <a:pt x="6795" y="1229"/>
                  </a:cubicBezTo>
                  <a:cubicBezTo>
                    <a:pt x="6795" y="903"/>
                    <a:pt x="6667" y="590"/>
                    <a:pt x="6437" y="360"/>
                  </a:cubicBezTo>
                  <a:cubicBezTo>
                    <a:pt x="6197" y="120"/>
                    <a:pt x="5882" y="1"/>
                    <a:pt x="55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9" name="Shape 99"/>
        <p:cNvGrpSpPr/>
        <p:nvPr/>
      </p:nvGrpSpPr>
      <p:grpSpPr>
        <a:xfrm>
          <a:off x="0" y="0"/>
          <a:ext cx="0" cy="0"/>
          <a:chOff x="0" y="0"/>
          <a:chExt cx="0" cy="0"/>
        </a:xfrm>
      </p:grpSpPr>
      <p:sp>
        <p:nvSpPr>
          <p:cNvPr id="100" name="Google Shape;100;p7"/>
          <p:cNvSpPr txBox="1"/>
          <p:nvPr>
            <p:ph type="title"/>
          </p:nvPr>
        </p:nvSpPr>
        <p:spPr>
          <a:xfrm>
            <a:off x="982938" y="792194"/>
            <a:ext cx="3712500" cy="95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1" name="Google Shape;101;p7"/>
          <p:cNvSpPr txBox="1"/>
          <p:nvPr>
            <p:ph idx="1" type="subTitle"/>
          </p:nvPr>
        </p:nvSpPr>
        <p:spPr>
          <a:xfrm>
            <a:off x="982938" y="1895950"/>
            <a:ext cx="3712500" cy="26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Be Vietnam Pr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102" name="Google Shape;102;p7"/>
          <p:cNvSpPr/>
          <p:nvPr>
            <p:ph idx="2" type="pic"/>
          </p:nvPr>
        </p:nvSpPr>
        <p:spPr>
          <a:xfrm>
            <a:off x="5110488" y="938950"/>
            <a:ext cx="3044100" cy="2495100"/>
          </a:xfrm>
          <a:prstGeom prst="roundRect">
            <a:avLst>
              <a:gd fmla="val 16667" name="adj"/>
            </a:avLst>
          </a:prstGeom>
          <a:noFill/>
          <a:ln cap="flat" cmpd="sng" w="19050">
            <a:solidFill>
              <a:schemeClr val="dk2"/>
            </a:solidFill>
            <a:prstDash val="solid"/>
            <a:round/>
            <a:headEnd len="sm" w="sm" type="none"/>
            <a:tailEnd len="sm" w="sm" type="none"/>
          </a:ln>
        </p:spPr>
      </p:sp>
      <p:grpSp>
        <p:nvGrpSpPr>
          <p:cNvPr id="103" name="Google Shape;103;p7"/>
          <p:cNvGrpSpPr/>
          <p:nvPr/>
        </p:nvGrpSpPr>
        <p:grpSpPr>
          <a:xfrm>
            <a:off x="254700" y="254700"/>
            <a:ext cx="8645223" cy="4624719"/>
            <a:chOff x="407780" y="336590"/>
            <a:chExt cx="8339175" cy="4461000"/>
          </a:xfrm>
        </p:grpSpPr>
        <p:sp>
          <p:nvSpPr>
            <p:cNvPr id="104" name="Google Shape;104;p7"/>
            <p:cNvSpPr/>
            <p:nvPr/>
          </p:nvSpPr>
          <p:spPr>
            <a:xfrm>
              <a:off x="407780" y="336590"/>
              <a:ext cx="83391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7"/>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7"/>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7"/>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 name="Google Shape;108;p7"/>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9" name="Shape 109"/>
        <p:cNvGrpSpPr/>
        <p:nvPr/>
      </p:nvGrpSpPr>
      <p:grpSpPr>
        <a:xfrm>
          <a:off x="0" y="0"/>
          <a:ext cx="0" cy="0"/>
          <a:chOff x="0" y="0"/>
          <a:chExt cx="0" cy="0"/>
        </a:xfrm>
      </p:grpSpPr>
      <p:grpSp>
        <p:nvGrpSpPr>
          <p:cNvPr id="110" name="Google Shape;110;p8"/>
          <p:cNvGrpSpPr/>
          <p:nvPr/>
        </p:nvGrpSpPr>
        <p:grpSpPr>
          <a:xfrm>
            <a:off x="254700" y="254700"/>
            <a:ext cx="8645223" cy="4624719"/>
            <a:chOff x="407780" y="336590"/>
            <a:chExt cx="8339175" cy="4461000"/>
          </a:xfrm>
        </p:grpSpPr>
        <p:sp>
          <p:nvSpPr>
            <p:cNvPr id="111" name="Google Shape;111;p8"/>
            <p:cNvSpPr/>
            <p:nvPr/>
          </p:nvSpPr>
          <p:spPr>
            <a:xfrm>
              <a:off x="407780" y="336590"/>
              <a:ext cx="83391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8"/>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8"/>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 name="Google Shape;115;p8"/>
            <p:cNvCxnSpPr/>
            <p:nvPr/>
          </p:nvCxnSpPr>
          <p:spPr>
            <a:xfrm>
              <a:off x="412655" y="704853"/>
              <a:ext cx="8334300" cy="0"/>
            </a:xfrm>
            <a:prstGeom prst="straightConnector1">
              <a:avLst/>
            </a:prstGeom>
            <a:noFill/>
            <a:ln cap="flat" cmpd="sng" w="19050">
              <a:solidFill>
                <a:schemeClr val="dk2"/>
              </a:solidFill>
              <a:prstDash val="solid"/>
              <a:round/>
              <a:headEnd len="med" w="med" type="none"/>
              <a:tailEnd len="med" w="med" type="none"/>
            </a:ln>
          </p:spPr>
        </p:cxnSp>
      </p:grpSp>
      <p:sp>
        <p:nvSpPr>
          <p:cNvPr id="116" name="Google Shape;116;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7" name="Shape 117"/>
        <p:cNvGrpSpPr/>
        <p:nvPr/>
      </p:nvGrpSpPr>
      <p:grpSpPr>
        <a:xfrm>
          <a:off x="0" y="0"/>
          <a:ext cx="0" cy="0"/>
          <a:chOff x="0" y="0"/>
          <a:chExt cx="0" cy="0"/>
        </a:xfrm>
      </p:grpSpPr>
      <p:grpSp>
        <p:nvGrpSpPr>
          <p:cNvPr id="118" name="Google Shape;118;p9"/>
          <p:cNvGrpSpPr/>
          <p:nvPr/>
        </p:nvGrpSpPr>
        <p:grpSpPr>
          <a:xfrm>
            <a:off x="254700" y="254700"/>
            <a:ext cx="8644130" cy="4624719"/>
            <a:chOff x="254700" y="254700"/>
            <a:chExt cx="8644130" cy="4624719"/>
          </a:xfrm>
        </p:grpSpPr>
        <p:grpSp>
          <p:nvGrpSpPr>
            <p:cNvPr id="119" name="Google Shape;119;p9"/>
            <p:cNvGrpSpPr/>
            <p:nvPr/>
          </p:nvGrpSpPr>
          <p:grpSpPr>
            <a:xfrm>
              <a:off x="254700" y="254700"/>
              <a:ext cx="6547167" cy="4624719"/>
              <a:chOff x="407780" y="336590"/>
              <a:chExt cx="6315392" cy="4461000"/>
            </a:xfrm>
          </p:grpSpPr>
          <p:sp>
            <p:nvSpPr>
              <p:cNvPr id="120" name="Google Shape;120;p9"/>
              <p:cNvSpPr/>
              <p:nvPr/>
            </p:nvSpPr>
            <p:spPr>
              <a:xfrm>
                <a:off x="407780" y="336590"/>
                <a:ext cx="6315300" cy="4461000"/>
              </a:xfrm>
              <a:prstGeom prst="roundRect">
                <a:avLst>
                  <a:gd fmla="val 3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9"/>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9"/>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 name="Google Shape;124;p9"/>
              <p:cNvCxnSpPr/>
              <p:nvPr/>
            </p:nvCxnSpPr>
            <p:spPr>
              <a:xfrm>
                <a:off x="411472" y="704856"/>
                <a:ext cx="6311700" cy="0"/>
              </a:xfrm>
              <a:prstGeom prst="straightConnector1">
                <a:avLst/>
              </a:prstGeom>
              <a:noFill/>
              <a:ln cap="flat" cmpd="sng" w="19050">
                <a:solidFill>
                  <a:schemeClr val="dk2"/>
                </a:solidFill>
                <a:prstDash val="solid"/>
                <a:round/>
                <a:headEnd len="med" w="med" type="none"/>
                <a:tailEnd len="med" w="med" type="none"/>
              </a:ln>
            </p:spPr>
          </p:cxnSp>
        </p:grpSp>
        <p:grpSp>
          <p:nvGrpSpPr>
            <p:cNvPr id="125" name="Google Shape;125;p9"/>
            <p:cNvGrpSpPr/>
            <p:nvPr/>
          </p:nvGrpSpPr>
          <p:grpSpPr>
            <a:xfrm>
              <a:off x="7360575" y="254700"/>
              <a:ext cx="1538255" cy="2361188"/>
              <a:chOff x="388138" y="336590"/>
              <a:chExt cx="1483800" cy="2277600"/>
            </a:xfrm>
          </p:grpSpPr>
          <p:sp>
            <p:nvSpPr>
              <p:cNvPr id="126" name="Google Shape;126;p9"/>
              <p:cNvSpPr/>
              <p:nvPr/>
            </p:nvSpPr>
            <p:spPr>
              <a:xfrm>
                <a:off x="388138" y="336590"/>
                <a:ext cx="1483800" cy="2277600"/>
              </a:xfrm>
              <a:prstGeom prst="roundRect">
                <a:avLst>
                  <a:gd fmla="val 9009"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
              <p:cNvSpPr/>
              <p:nvPr/>
            </p:nvSpPr>
            <p:spPr>
              <a:xfrm>
                <a:off x="575718"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9"/>
              <p:cNvSpPr/>
              <p:nvPr/>
            </p:nvSpPr>
            <p:spPr>
              <a:xfrm>
                <a:off x="833176"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9"/>
              <p:cNvSpPr/>
              <p:nvPr/>
            </p:nvSpPr>
            <p:spPr>
              <a:xfrm>
                <a:off x="1090635" y="439418"/>
                <a:ext cx="171900" cy="171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 name="Google Shape;130;p9"/>
              <p:cNvCxnSpPr/>
              <p:nvPr/>
            </p:nvCxnSpPr>
            <p:spPr>
              <a:xfrm>
                <a:off x="389006" y="704856"/>
                <a:ext cx="1482900" cy="0"/>
              </a:xfrm>
              <a:prstGeom prst="straightConnector1">
                <a:avLst/>
              </a:prstGeom>
              <a:noFill/>
              <a:ln cap="flat" cmpd="sng" w="19050">
                <a:solidFill>
                  <a:schemeClr val="dk2"/>
                </a:solidFill>
                <a:prstDash val="solid"/>
                <a:round/>
                <a:headEnd len="med" w="med" type="none"/>
                <a:tailEnd len="med" w="med" type="none"/>
              </a:ln>
            </p:spPr>
          </p:cxnSp>
        </p:grpSp>
      </p:grpSp>
      <p:sp>
        <p:nvSpPr>
          <p:cNvPr id="131" name="Google Shape;131;p9"/>
          <p:cNvSpPr txBox="1"/>
          <p:nvPr>
            <p:ph type="title"/>
          </p:nvPr>
        </p:nvSpPr>
        <p:spPr>
          <a:xfrm>
            <a:off x="862425" y="1723800"/>
            <a:ext cx="4872900" cy="1964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2" name="Google Shape;132;p9"/>
          <p:cNvSpPr txBox="1"/>
          <p:nvPr>
            <p:ph idx="1" type="subTitle"/>
          </p:nvPr>
        </p:nvSpPr>
        <p:spPr>
          <a:xfrm>
            <a:off x="862425" y="3688200"/>
            <a:ext cx="4872900" cy="6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grpSp>
        <p:nvGrpSpPr>
          <p:cNvPr id="133" name="Google Shape;133;p9"/>
          <p:cNvGrpSpPr/>
          <p:nvPr/>
        </p:nvGrpSpPr>
        <p:grpSpPr>
          <a:xfrm>
            <a:off x="7307506" y="4207000"/>
            <a:ext cx="1581572" cy="681800"/>
            <a:chOff x="7815101" y="4207000"/>
            <a:chExt cx="1074000" cy="681800"/>
          </a:xfrm>
        </p:grpSpPr>
        <p:cxnSp>
          <p:nvCxnSpPr>
            <p:cNvPr id="134" name="Google Shape;134;p9"/>
            <p:cNvCxnSpPr/>
            <p:nvPr/>
          </p:nvCxnSpPr>
          <p:spPr>
            <a:xfrm>
              <a:off x="7815101" y="4207000"/>
              <a:ext cx="1074000" cy="0"/>
            </a:xfrm>
            <a:prstGeom prst="straightConnector1">
              <a:avLst/>
            </a:prstGeom>
            <a:noFill/>
            <a:ln cap="flat" cmpd="sng" w="19050">
              <a:solidFill>
                <a:schemeClr val="dk2"/>
              </a:solidFill>
              <a:prstDash val="solid"/>
              <a:round/>
              <a:headEnd len="med" w="med" type="none"/>
              <a:tailEnd len="med" w="med" type="none"/>
            </a:ln>
          </p:spPr>
        </p:cxnSp>
        <p:cxnSp>
          <p:nvCxnSpPr>
            <p:cNvPr id="135" name="Google Shape;135;p9"/>
            <p:cNvCxnSpPr/>
            <p:nvPr/>
          </p:nvCxnSpPr>
          <p:spPr>
            <a:xfrm>
              <a:off x="7815101" y="4377450"/>
              <a:ext cx="1074000" cy="0"/>
            </a:xfrm>
            <a:prstGeom prst="straightConnector1">
              <a:avLst/>
            </a:prstGeom>
            <a:noFill/>
            <a:ln cap="flat" cmpd="sng" w="19050">
              <a:solidFill>
                <a:schemeClr val="dk2"/>
              </a:solidFill>
              <a:prstDash val="solid"/>
              <a:round/>
              <a:headEnd len="med" w="med" type="none"/>
              <a:tailEnd len="med" w="med" type="none"/>
            </a:ln>
          </p:spPr>
        </p:cxnSp>
        <p:cxnSp>
          <p:nvCxnSpPr>
            <p:cNvPr id="136" name="Google Shape;136;p9"/>
            <p:cNvCxnSpPr/>
            <p:nvPr/>
          </p:nvCxnSpPr>
          <p:spPr>
            <a:xfrm>
              <a:off x="7815101" y="4547900"/>
              <a:ext cx="1074000" cy="0"/>
            </a:xfrm>
            <a:prstGeom prst="straightConnector1">
              <a:avLst/>
            </a:prstGeom>
            <a:noFill/>
            <a:ln cap="flat" cmpd="sng" w="19050">
              <a:solidFill>
                <a:schemeClr val="dk2"/>
              </a:solidFill>
              <a:prstDash val="solid"/>
              <a:round/>
              <a:headEnd len="med" w="med" type="none"/>
              <a:tailEnd len="med" w="med" type="none"/>
            </a:ln>
          </p:spPr>
        </p:cxnSp>
        <p:cxnSp>
          <p:nvCxnSpPr>
            <p:cNvPr id="137" name="Google Shape;137;p9"/>
            <p:cNvCxnSpPr/>
            <p:nvPr/>
          </p:nvCxnSpPr>
          <p:spPr>
            <a:xfrm>
              <a:off x="7815101" y="4888800"/>
              <a:ext cx="1074000" cy="0"/>
            </a:xfrm>
            <a:prstGeom prst="straightConnector1">
              <a:avLst/>
            </a:prstGeom>
            <a:noFill/>
            <a:ln cap="flat" cmpd="sng" w="19050">
              <a:solidFill>
                <a:schemeClr val="dk2"/>
              </a:solidFill>
              <a:prstDash val="solid"/>
              <a:round/>
              <a:headEnd len="med" w="med" type="none"/>
              <a:tailEnd len="med" w="med" type="none"/>
            </a:ln>
          </p:spPr>
        </p:cxnSp>
        <p:cxnSp>
          <p:nvCxnSpPr>
            <p:cNvPr id="138" name="Google Shape;138;p9"/>
            <p:cNvCxnSpPr/>
            <p:nvPr/>
          </p:nvCxnSpPr>
          <p:spPr>
            <a:xfrm>
              <a:off x="7815101" y="4718350"/>
              <a:ext cx="1074000" cy="0"/>
            </a:xfrm>
            <a:prstGeom prst="straightConnector1">
              <a:avLst/>
            </a:prstGeom>
            <a:noFill/>
            <a:ln cap="flat" cmpd="sng" w="19050">
              <a:solidFill>
                <a:schemeClr val="dk2"/>
              </a:solidFill>
              <a:prstDash val="solid"/>
              <a:round/>
              <a:headEnd len="med" w="med" type="none"/>
              <a:tailEnd len="med" w="med" type="none"/>
            </a:ln>
          </p:spPr>
        </p:cxnSp>
      </p:grpSp>
      <p:grpSp>
        <p:nvGrpSpPr>
          <p:cNvPr id="139" name="Google Shape;139;p9"/>
          <p:cNvGrpSpPr/>
          <p:nvPr/>
        </p:nvGrpSpPr>
        <p:grpSpPr>
          <a:xfrm>
            <a:off x="7312782" y="2887152"/>
            <a:ext cx="1588436" cy="1123800"/>
            <a:chOff x="7312782" y="2887152"/>
            <a:chExt cx="1588436" cy="1123800"/>
          </a:xfrm>
        </p:grpSpPr>
        <p:sp>
          <p:nvSpPr>
            <p:cNvPr id="140" name="Google Shape;140;p9"/>
            <p:cNvSpPr/>
            <p:nvPr/>
          </p:nvSpPr>
          <p:spPr>
            <a:xfrm>
              <a:off x="7319515" y="2887152"/>
              <a:ext cx="1581300" cy="11238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 name="Google Shape;141;p9"/>
            <p:cNvGrpSpPr/>
            <p:nvPr/>
          </p:nvGrpSpPr>
          <p:grpSpPr>
            <a:xfrm>
              <a:off x="7312782" y="2887235"/>
              <a:ext cx="1588436" cy="1118557"/>
              <a:chOff x="7327775" y="2896875"/>
              <a:chExt cx="1566350" cy="1108800"/>
            </a:xfrm>
          </p:grpSpPr>
          <p:cxnSp>
            <p:nvCxnSpPr>
              <p:cNvPr id="142" name="Google Shape;142;p9"/>
              <p:cNvCxnSpPr/>
              <p:nvPr/>
            </p:nvCxnSpPr>
            <p:spPr>
              <a:xfrm>
                <a:off x="7329325" y="2896875"/>
                <a:ext cx="1564800" cy="1108800"/>
              </a:xfrm>
              <a:prstGeom prst="straightConnector1">
                <a:avLst/>
              </a:prstGeom>
              <a:noFill/>
              <a:ln cap="flat" cmpd="sng" w="19050">
                <a:solidFill>
                  <a:schemeClr val="dk2"/>
                </a:solidFill>
                <a:prstDash val="solid"/>
                <a:round/>
                <a:headEnd len="med" w="med" type="none"/>
                <a:tailEnd len="med" w="med" type="none"/>
              </a:ln>
            </p:spPr>
          </p:cxnSp>
          <p:cxnSp>
            <p:nvCxnSpPr>
              <p:cNvPr id="143" name="Google Shape;143;p9"/>
              <p:cNvCxnSpPr/>
              <p:nvPr/>
            </p:nvCxnSpPr>
            <p:spPr>
              <a:xfrm flipH="1" rot="10800000">
                <a:off x="7327775" y="2896875"/>
                <a:ext cx="1564800" cy="1108800"/>
              </a:xfrm>
              <a:prstGeom prst="straightConnector1">
                <a:avLst/>
              </a:prstGeom>
              <a:noFill/>
              <a:ln cap="flat" cmpd="sng" w="19050">
                <a:solidFill>
                  <a:schemeClr val="dk2"/>
                </a:solidFill>
                <a:prstDash val="solid"/>
                <a:round/>
                <a:headEnd len="med" w="med" type="none"/>
                <a:tailEnd len="med" w="med" type="none"/>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4" name="Shape 144"/>
        <p:cNvGrpSpPr/>
        <p:nvPr/>
      </p:nvGrpSpPr>
      <p:grpSpPr>
        <a:xfrm>
          <a:off x="0" y="0"/>
          <a:ext cx="0" cy="0"/>
          <a:chOff x="0" y="0"/>
          <a:chExt cx="0" cy="0"/>
        </a:xfrm>
      </p:grpSpPr>
      <p:sp>
        <p:nvSpPr>
          <p:cNvPr id="145" name="Google Shape;145;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oboto Mono"/>
              <a:buNone/>
              <a:defRPr sz="3000">
                <a:solidFill>
                  <a:schemeClr val="dk1"/>
                </a:solidFill>
                <a:latin typeface="Roboto Mono"/>
                <a:ea typeface="Roboto Mono"/>
                <a:cs typeface="Roboto Mono"/>
                <a:sym typeface="Roboto Mono"/>
              </a:defRPr>
            </a:lvl1pPr>
            <a:lvl2pPr lvl="1" rtl="0">
              <a:spcBef>
                <a:spcPts val="0"/>
              </a:spcBef>
              <a:spcAft>
                <a:spcPts val="0"/>
              </a:spcAft>
              <a:buClr>
                <a:schemeClr val="dk1"/>
              </a:buClr>
              <a:buSzPts val="3000"/>
              <a:buFont typeface="Roboto Mono"/>
              <a:buNone/>
              <a:defRPr b="1" sz="3000">
                <a:solidFill>
                  <a:schemeClr val="dk1"/>
                </a:solidFill>
                <a:latin typeface="Roboto Mono"/>
                <a:ea typeface="Roboto Mono"/>
                <a:cs typeface="Roboto Mono"/>
                <a:sym typeface="Roboto Mono"/>
              </a:defRPr>
            </a:lvl2pPr>
            <a:lvl3pPr lvl="2" rtl="0">
              <a:spcBef>
                <a:spcPts val="0"/>
              </a:spcBef>
              <a:spcAft>
                <a:spcPts val="0"/>
              </a:spcAft>
              <a:buClr>
                <a:schemeClr val="dk1"/>
              </a:buClr>
              <a:buSzPts val="3000"/>
              <a:buFont typeface="Roboto Mono"/>
              <a:buNone/>
              <a:defRPr b="1" sz="3000">
                <a:solidFill>
                  <a:schemeClr val="dk1"/>
                </a:solidFill>
                <a:latin typeface="Roboto Mono"/>
                <a:ea typeface="Roboto Mono"/>
                <a:cs typeface="Roboto Mono"/>
                <a:sym typeface="Roboto Mono"/>
              </a:defRPr>
            </a:lvl3pPr>
            <a:lvl4pPr lvl="3" rtl="0">
              <a:spcBef>
                <a:spcPts val="0"/>
              </a:spcBef>
              <a:spcAft>
                <a:spcPts val="0"/>
              </a:spcAft>
              <a:buClr>
                <a:schemeClr val="dk1"/>
              </a:buClr>
              <a:buSzPts val="3000"/>
              <a:buFont typeface="Roboto Mono"/>
              <a:buNone/>
              <a:defRPr b="1" sz="3000">
                <a:solidFill>
                  <a:schemeClr val="dk1"/>
                </a:solidFill>
                <a:latin typeface="Roboto Mono"/>
                <a:ea typeface="Roboto Mono"/>
                <a:cs typeface="Roboto Mono"/>
                <a:sym typeface="Roboto Mono"/>
              </a:defRPr>
            </a:lvl4pPr>
            <a:lvl5pPr lvl="4" rtl="0">
              <a:spcBef>
                <a:spcPts val="0"/>
              </a:spcBef>
              <a:spcAft>
                <a:spcPts val="0"/>
              </a:spcAft>
              <a:buClr>
                <a:schemeClr val="dk1"/>
              </a:buClr>
              <a:buSzPts val="3000"/>
              <a:buFont typeface="Roboto Mono"/>
              <a:buNone/>
              <a:defRPr b="1" sz="3000">
                <a:solidFill>
                  <a:schemeClr val="dk1"/>
                </a:solidFill>
                <a:latin typeface="Roboto Mono"/>
                <a:ea typeface="Roboto Mono"/>
                <a:cs typeface="Roboto Mono"/>
                <a:sym typeface="Roboto Mono"/>
              </a:defRPr>
            </a:lvl5pPr>
            <a:lvl6pPr lvl="5" rtl="0">
              <a:spcBef>
                <a:spcPts val="0"/>
              </a:spcBef>
              <a:spcAft>
                <a:spcPts val="0"/>
              </a:spcAft>
              <a:buClr>
                <a:schemeClr val="dk1"/>
              </a:buClr>
              <a:buSzPts val="3000"/>
              <a:buFont typeface="Roboto Mono"/>
              <a:buNone/>
              <a:defRPr b="1" sz="3000">
                <a:solidFill>
                  <a:schemeClr val="dk1"/>
                </a:solidFill>
                <a:latin typeface="Roboto Mono"/>
                <a:ea typeface="Roboto Mono"/>
                <a:cs typeface="Roboto Mono"/>
                <a:sym typeface="Roboto Mono"/>
              </a:defRPr>
            </a:lvl6pPr>
            <a:lvl7pPr lvl="6" rtl="0">
              <a:spcBef>
                <a:spcPts val="0"/>
              </a:spcBef>
              <a:spcAft>
                <a:spcPts val="0"/>
              </a:spcAft>
              <a:buClr>
                <a:schemeClr val="dk1"/>
              </a:buClr>
              <a:buSzPts val="3000"/>
              <a:buFont typeface="Roboto Mono"/>
              <a:buNone/>
              <a:defRPr b="1" sz="3000">
                <a:solidFill>
                  <a:schemeClr val="dk1"/>
                </a:solidFill>
                <a:latin typeface="Roboto Mono"/>
                <a:ea typeface="Roboto Mono"/>
                <a:cs typeface="Roboto Mono"/>
                <a:sym typeface="Roboto Mono"/>
              </a:defRPr>
            </a:lvl7pPr>
            <a:lvl8pPr lvl="7" rtl="0">
              <a:spcBef>
                <a:spcPts val="0"/>
              </a:spcBef>
              <a:spcAft>
                <a:spcPts val="0"/>
              </a:spcAft>
              <a:buClr>
                <a:schemeClr val="dk1"/>
              </a:buClr>
              <a:buSzPts val="3000"/>
              <a:buFont typeface="Roboto Mono"/>
              <a:buNone/>
              <a:defRPr b="1" sz="3000">
                <a:solidFill>
                  <a:schemeClr val="dk1"/>
                </a:solidFill>
                <a:latin typeface="Roboto Mono"/>
                <a:ea typeface="Roboto Mono"/>
                <a:cs typeface="Roboto Mono"/>
                <a:sym typeface="Roboto Mono"/>
              </a:defRPr>
            </a:lvl8pPr>
            <a:lvl9pPr lvl="8" rtl="0">
              <a:spcBef>
                <a:spcPts val="0"/>
              </a:spcBef>
              <a:spcAft>
                <a:spcPts val="0"/>
              </a:spcAft>
              <a:buClr>
                <a:schemeClr val="dk1"/>
              </a:buClr>
              <a:buSzPts val="3000"/>
              <a:buFont typeface="Roboto Mono"/>
              <a:buNone/>
              <a:defRPr b="1" sz="3000">
                <a:solidFill>
                  <a:schemeClr val="dk1"/>
                </a:solidFill>
                <a:latin typeface="Roboto Mono"/>
                <a:ea typeface="Roboto Mono"/>
                <a:cs typeface="Roboto Mono"/>
                <a:sym typeface="Roboto Mono"/>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Be Vietnam Pro"/>
              <a:buChar char="●"/>
              <a:defRPr sz="1200">
                <a:solidFill>
                  <a:schemeClr val="dk1"/>
                </a:solidFill>
                <a:latin typeface="Be Vietnam Pro"/>
                <a:ea typeface="Be Vietnam Pro"/>
                <a:cs typeface="Be Vietnam Pro"/>
                <a:sym typeface="Be Vietnam Pro"/>
              </a:defRPr>
            </a:lvl1pPr>
            <a:lvl2pPr indent="-304800" lvl="1" marL="914400">
              <a:lnSpc>
                <a:spcPct val="100000"/>
              </a:lnSpc>
              <a:spcBef>
                <a:spcPts val="0"/>
              </a:spcBef>
              <a:spcAft>
                <a:spcPts val="0"/>
              </a:spcAft>
              <a:buClr>
                <a:schemeClr val="dk1"/>
              </a:buClr>
              <a:buSzPts val="1200"/>
              <a:buFont typeface="Be Vietnam Pro"/>
              <a:buChar char="○"/>
              <a:defRPr sz="1200">
                <a:solidFill>
                  <a:schemeClr val="dk1"/>
                </a:solidFill>
                <a:latin typeface="Be Vietnam Pro"/>
                <a:ea typeface="Be Vietnam Pro"/>
                <a:cs typeface="Be Vietnam Pro"/>
                <a:sym typeface="Be Vietnam Pro"/>
              </a:defRPr>
            </a:lvl2pPr>
            <a:lvl3pPr indent="-304800" lvl="2" marL="1371600">
              <a:lnSpc>
                <a:spcPct val="100000"/>
              </a:lnSpc>
              <a:spcBef>
                <a:spcPts val="0"/>
              </a:spcBef>
              <a:spcAft>
                <a:spcPts val="0"/>
              </a:spcAft>
              <a:buClr>
                <a:schemeClr val="dk1"/>
              </a:buClr>
              <a:buSzPts val="1200"/>
              <a:buFont typeface="Be Vietnam Pro"/>
              <a:buChar char="■"/>
              <a:defRPr sz="1200">
                <a:solidFill>
                  <a:schemeClr val="dk1"/>
                </a:solidFill>
                <a:latin typeface="Be Vietnam Pro"/>
                <a:ea typeface="Be Vietnam Pro"/>
                <a:cs typeface="Be Vietnam Pro"/>
                <a:sym typeface="Be Vietnam Pro"/>
              </a:defRPr>
            </a:lvl3pPr>
            <a:lvl4pPr indent="-304800" lvl="3" marL="1828800">
              <a:lnSpc>
                <a:spcPct val="100000"/>
              </a:lnSpc>
              <a:spcBef>
                <a:spcPts val="0"/>
              </a:spcBef>
              <a:spcAft>
                <a:spcPts val="0"/>
              </a:spcAft>
              <a:buClr>
                <a:schemeClr val="dk1"/>
              </a:buClr>
              <a:buSzPts val="1200"/>
              <a:buFont typeface="Be Vietnam Pro"/>
              <a:buChar char="●"/>
              <a:defRPr sz="1200">
                <a:solidFill>
                  <a:schemeClr val="dk1"/>
                </a:solidFill>
                <a:latin typeface="Be Vietnam Pro"/>
                <a:ea typeface="Be Vietnam Pro"/>
                <a:cs typeface="Be Vietnam Pro"/>
                <a:sym typeface="Be Vietnam Pro"/>
              </a:defRPr>
            </a:lvl4pPr>
            <a:lvl5pPr indent="-304800" lvl="4" marL="2286000">
              <a:lnSpc>
                <a:spcPct val="100000"/>
              </a:lnSpc>
              <a:spcBef>
                <a:spcPts val="0"/>
              </a:spcBef>
              <a:spcAft>
                <a:spcPts val="0"/>
              </a:spcAft>
              <a:buClr>
                <a:schemeClr val="dk1"/>
              </a:buClr>
              <a:buSzPts val="1200"/>
              <a:buFont typeface="Be Vietnam Pro"/>
              <a:buChar char="○"/>
              <a:defRPr sz="1200">
                <a:solidFill>
                  <a:schemeClr val="dk1"/>
                </a:solidFill>
                <a:latin typeface="Be Vietnam Pro"/>
                <a:ea typeface="Be Vietnam Pro"/>
                <a:cs typeface="Be Vietnam Pro"/>
                <a:sym typeface="Be Vietnam Pro"/>
              </a:defRPr>
            </a:lvl5pPr>
            <a:lvl6pPr indent="-304800" lvl="5" marL="2743200">
              <a:lnSpc>
                <a:spcPct val="100000"/>
              </a:lnSpc>
              <a:spcBef>
                <a:spcPts val="0"/>
              </a:spcBef>
              <a:spcAft>
                <a:spcPts val="0"/>
              </a:spcAft>
              <a:buClr>
                <a:schemeClr val="dk1"/>
              </a:buClr>
              <a:buSzPts val="1200"/>
              <a:buFont typeface="Be Vietnam Pro"/>
              <a:buChar char="■"/>
              <a:defRPr sz="1200">
                <a:solidFill>
                  <a:schemeClr val="dk1"/>
                </a:solidFill>
                <a:latin typeface="Be Vietnam Pro"/>
                <a:ea typeface="Be Vietnam Pro"/>
                <a:cs typeface="Be Vietnam Pro"/>
                <a:sym typeface="Be Vietnam Pro"/>
              </a:defRPr>
            </a:lvl6pPr>
            <a:lvl7pPr indent="-304800" lvl="6" marL="3200400">
              <a:lnSpc>
                <a:spcPct val="100000"/>
              </a:lnSpc>
              <a:spcBef>
                <a:spcPts val="0"/>
              </a:spcBef>
              <a:spcAft>
                <a:spcPts val="0"/>
              </a:spcAft>
              <a:buClr>
                <a:schemeClr val="dk1"/>
              </a:buClr>
              <a:buSzPts val="1200"/>
              <a:buFont typeface="Be Vietnam Pro"/>
              <a:buChar char="●"/>
              <a:defRPr sz="1200">
                <a:solidFill>
                  <a:schemeClr val="dk1"/>
                </a:solidFill>
                <a:latin typeface="Be Vietnam Pro"/>
                <a:ea typeface="Be Vietnam Pro"/>
                <a:cs typeface="Be Vietnam Pro"/>
                <a:sym typeface="Be Vietnam Pro"/>
              </a:defRPr>
            </a:lvl7pPr>
            <a:lvl8pPr indent="-304800" lvl="7" marL="3657600">
              <a:lnSpc>
                <a:spcPct val="100000"/>
              </a:lnSpc>
              <a:spcBef>
                <a:spcPts val="0"/>
              </a:spcBef>
              <a:spcAft>
                <a:spcPts val="0"/>
              </a:spcAft>
              <a:buClr>
                <a:schemeClr val="dk1"/>
              </a:buClr>
              <a:buSzPts val="1200"/>
              <a:buFont typeface="Be Vietnam Pro"/>
              <a:buChar char="○"/>
              <a:defRPr sz="1200">
                <a:solidFill>
                  <a:schemeClr val="dk1"/>
                </a:solidFill>
                <a:latin typeface="Be Vietnam Pro"/>
                <a:ea typeface="Be Vietnam Pro"/>
                <a:cs typeface="Be Vietnam Pro"/>
                <a:sym typeface="Be Vietnam Pro"/>
              </a:defRPr>
            </a:lvl8pPr>
            <a:lvl9pPr indent="-304800" lvl="8" marL="4114800">
              <a:lnSpc>
                <a:spcPct val="100000"/>
              </a:lnSpc>
              <a:spcBef>
                <a:spcPts val="0"/>
              </a:spcBef>
              <a:spcAft>
                <a:spcPts val="0"/>
              </a:spcAft>
              <a:buClr>
                <a:schemeClr val="dk1"/>
              </a:buClr>
              <a:buSzPts val="1200"/>
              <a:buFont typeface="Be Vietnam Pro"/>
              <a:buChar char="■"/>
              <a:defRPr sz="1200">
                <a:solidFill>
                  <a:schemeClr val="dk1"/>
                </a:solidFill>
                <a:latin typeface="Be Vietnam Pro"/>
                <a:ea typeface="Be Vietnam Pro"/>
                <a:cs typeface="Be Vietnam Pro"/>
                <a:sym typeface="Be Vietnam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8.png"/><Relationship Id="rId4" Type="http://schemas.openxmlformats.org/officeDocument/2006/relationships/image" Target="../media/image17.png"/><Relationship Id="rId5" Type="http://schemas.openxmlformats.org/officeDocument/2006/relationships/image" Target="../media/image7.png"/><Relationship Id="rId6"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doi.org/10.1016/0749-5978(91)90020-T" TargetMode="External"/><Relationship Id="rId4" Type="http://schemas.openxmlformats.org/officeDocument/2006/relationships/hyperlink" Target="https://doi.org/10.1016/0749-5978(91)90020-T" TargetMode="External"/><Relationship Id="rId5" Type="http://schemas.openxmlformats.org/officeDocument/2006/relationships/hyperlink" Target="https://chat.openai.com/cha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23"/>
          <p:cNvSpPr txBox="1"/>
          <p:nvPr>
            <p:ph type="ctrTitle"/>
          </p:nvPr>
        </p:nvSpPr>
        <p:spPr>
          <a:xfrm>
            <a:off x="762500" y="1104975"/>
            <a:ext cx="5402100" cy="287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700"/>
              <a:t>Naturalistic Research on ChatGPT Experiences</a:t>
            </a:r>
            <a:endParaRPr sz="4700"/>
          </a:p>
        </p:txBody>
      </p:sp>
      <p:sp>
        <p:nvSpPr>
          <p:cNvPr id="372" name="Google Shape;372;p23"/>
          <p:cNvSpPr/>
          <p:nvPr/>
        </p:nvSpPr>
        <p:spPr>
          <a:xfrm>
            <a:off x="4524163" y="2461750"/>
            <a:ext cx="798900" cy="792900"/>
          </a:xfrm>
          <a:prstGeom prst="ellipse">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a:ea typeface="Be Vietnam Pro"/>
              <a:cs typeface="Be Vietnam Pro"/>
              <a:sym typeface="Be Vietnam Pro"/>
            </a:endParaRPr>
          </a:p>
        </p:txBody>
      </p:sp>
      <p:sp>
        <p:nvSpPr>
          <p:cNvPr id="373" name="Google Shape;373;p23"/>
          <p:cNvSpPr txBox="1"/>
          <p:nvPr>
            <p:ph idx="1" type="subTitle"/>
          </p:nvPr>
        </p:nvSpPr>
        <p:spPr>
          <a:xfrm>
            <a:off x="762644" y="4036425"/>
            <a:ext cx="5491800" cy="4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Sylvia Zuniga</a:t>
            </a:r>
            <a:endParaRPr/>
          </a:p>
        </p:txBody>
      </p:sp>
      <p:pic>
        <p:nvPicPr>
          <p:cNvPr id="374" name="Google Shape;374;p23"/>
          <p:cNvPicPr preferRelativeResize="0"/>
          <p:nvPr/>
        </p:nvPicPr>
        <p:blipFill rotWithShape="1">
          <a:blip r:embed="rId3">
            <a:alphaModFix/>
          </a:blip>
          <a:srcRect b="4429" l="23825" r="24369" t="3852"/>
          <a:stretch/>
        </p:blipFill>
        <p:spPr>
          <a:xfrm>
            <a:off x="4571993" y="2505597"/>
            <a:ext cx="703227" cy="705214"/>
          </a:xfrm>
          <a:prstGeom prst="rect">
            <a:avLst/>
          </a:prstGeom>
          <a:noFill/>
          <a:ln>
            <a:noFill/>
          </a:ln>
        </p:spPr>
      </p:pic>
      <p:sp>
        <p:nvSpPr>
          <p:cNvPr id="375" name="Google Shape;375;p23"/>
          <p:cNvSpPr/>
          <p:nvPr/>
        </p:nvSpPr>
        <p:spPr>
          <a:xfrm>
            <a:off x="7330200" y="2893875"/>
            <a:ext cx="1590900" cy="11424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a:ea typeface="Be Vietnam Pro"/>
              <a:cs typeface="Be Vietnam Pro"/>
              <a:sym typeface="Be Vietnam Pro"/>
            </a:endParaRPr>
          </a:p>
        </p:txBody>
      </p:sp>
      <p:pic>
        <p:nvPicPr>
          <p:cNvPr id="376" name="Google Shape;376;p23"/>
          <p:cNvPicPr preferRelativeResize="0"/>
          <p:nvPr/>
        </p:nvPicPr>
        <p:blipFill>
          <a:blip r:embed="rId4">
            <a:alphaModFix/>
          </a:blip>
          <a:stretch>
            <a:fillRect/>
          </a:stretch>
        </p:blipFill>
        <p:spPr>
          <a:xfrm>
            <a:off x="7351030" y="912275"/>
            <a:ext cx="1549257" cy="1338001"/>
          </a:xfrm>
          <a:prstGeom prst="rect">
            <a:avLst/>
          </a:prstGeom>
          <a:noFill/>
          <a:ln>
            <a:noFill/>
          </a:ln>
        </p:spPr>
      </p:pic>
      <p:pic>
        <p:nvPicPr>
          <p:cNvPr id="377" name="Google Shape;377;p23"/>
          <p:cNvPicPr preferRelativeResize="0"/>
          <p:nvPr/>
        </p:nvPicPr>
        <p:blipFill>
          <a:blip r:embed="rId5">
            <a:alphaModFix/>
          </a:blip>
          <a:stretch>
            <a:fillRect/>
          </a:stretch>
        </p:blipFill>
        <p:spPr>
          <a:xfrm>
            <a:off x="7528063" y="2753652"/>
            <a:ext cx="1195175" cy="142284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1" name="Shape 481"/>
        <p:cNvGrpSpPr/>
        <p:nvPr/>
      </p:nvGrpSpPr>
      <p:grpSpPr>
        <a:xfrm>
          <a:off x="0" y="0"/>
          <a:ext cx="0" cy="0"/>
          <a:chOff x="0" y="0"/>
          <a:chExt cx="0" cy="0"/>
        </a:xfrm>
      </p:grpSpPr>
      <p:sp>
        <p:nvSpPr>
          <p:cNvPr id="482" name="Google Shape;482;p32"/>
          <p:cNvSpPr txBox="1"/>
          <p:nvPr>
            <p:ph idx="4294967295" type="title"/>
          </p:nvPr>
        </p:nvSpPr>
        <p:spPr>
          <a:xfrm>
            <a:off x="720000" y="2647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Attitudes Results - S2</a:t>
            </a:r>
            <a:endParaRPr/>
          </a:p>
        </p:txBody>
      </p:sp>
      <p:pic>
        <p:nvPicPr>
          <p:cNvPr id="483" name="Google Shape;483;p32" title="Chart"/>
          <p:cNvPicPr preferRelativeResize="0"/>
          <p:nvPr/>
        </p:nvPicPr>
        <p:blipFill rotWithShape="1">
          <a:blip r:embed="rId3">
            <a:alphaModFix/>
          </a:blip>
          <a:srcRect b="0" l="0" r="7218" t="0"/>
          <a:stretch/>
        </p:blipFill>
        <p:spPr>
          <a:xfrm>
            <a:off x="150388" y="1157675"/>
            <a:ext cx="4466876" cy="3179775"/>
          </a:xfrm>
          <a:prstGeom prst="rect">
            <a:avLst/>
          </a:prstGeom>
          <a:noFill/>
          <a:ln>
            <a:noFill/>
          </a:ln>
        </p:spPr>
      </p:pic>
      <p:pic>
        <p:nvPicPr>
          <p:cNvPr id="484" name="Google Shape;484;p32"/>
          <p:cNvPicPr preferRelativeResize="0"/>
          <p:nvPr/>
        </p:nvPicPr>
        <p:blipFill rotWithShape="1">
          <a:blip r:embed="rId4">
            <a:alphaModFix/>
          </a:blip>
          <a:srcRect b="0" l="0" r="7218" t="0"/>
          <a:stretch/>
        </p:blipFill>
        <p:spPr>
          <a:xfrm>
            <a:off x="4526738" y="1158400"/>
            <a:ext cx="4466875" cy="317831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8" name="Shape 488"/>
        <p:cNvGrpSpPr/>
        <p:nvPr/>
      </p:nvGrpSpPr>
      <p:grpSpPr>
        <a:xfrm>
          <a:off x="0" y="0"/>
          <a:ext cx="0" cy="0"/>
          <a:chOff x="0" y="0"/>
          <a:chExt cx="0" cy="0"/>
        </a:xfrm>
      </p:grpSpPr>
      <p:sp>
        <p:nvSpPr>
          <p:cNvPr id="489" name="Google Shape;489;p33"/>
          <p:cNvSpPr txBox="1"/>
          <p:nvPr>
            <p:ph idx="4294967295" type="title"/>
          </p:nvPr>
        </p:nvSpPr>
        <p:spPr>
          <a:xfrm>
            <a:off x="720000" y="111038"/>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Benefits Results - S2</a:t>
            </a:r>
            <a:endParaRPr/>
          </a:p>
        </p:txBody>
      </p:sp>
      <p:pic>
        <p:nvPicPr>
          <p:cNvPr id="490" name="Google Shape;490;p33" title="Chart"/>
          <p:cNvPicPr preferRelativeResize="0"/>
          <p:nvPr/>
        </p:nvPicPr>
        <p:blipFill rotWithShape="1">
          <a:blip r:embed="rId3">
            <a:alphaModFix/>
          </a:blip>
          <a:srcRect b="9041" l="0" r="12257" t="0"/>
          <a:stretch/>
        </p:blipFill>
        <p:spPr>
          <a:xfrm>
            <a:off x="2192638" y="683750"/>
            <a:ext cx="4758726" cy="4278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4" name="Shape 494"/>
        <p:cNvGrpSpPr/>
        <p:nvPr/>
      </p:nvGrpSpPr>
      <p:grpSpPr>
        <a:xfrm>
          <a:off x="0" y="0"/>
          <a:ext cx="0" cy="0"/>
          <a:chOff x="0" y="0"/>
          <a:chExt cx="0" cy="0"/>
        </a:xfrm>
      </p:grpSpPr>
      <p:sp>
        <p:nvSpPr>
          <p:cNvPr id="495" name="Google Shape;495;p34"/>
          <p:cNvSpPr txBox="1"/>
          <p:nvPr>
            <p:ph idx="4294967295" type="title"/>
          </p:nvPr>
        </p:nvSpPr>
        <p:spPr>
          <a:xfrm>
            <a:off x="720000" y="144688"/>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Risks</a:t>
            </a:r>
            <a:r>
              <a:rPr lang="en"/>
              <a:t> Results - S2</a:t>
            </a:r>
            <a:endParaRPr/>
          </a:p>
        </p:txBody>
      </p:sp>
      <p:pic>
        <p:nvPicPr>
          <p:cNvPr id="496" name="Google Shape;496;p34" title="Chart"/>
          <p:cNvPicPr preferRelativeResize="0"/>
          <p:nvPr/>
        </p:nvPicPr>
        <p:blipFill rotWithShape="1">
          <a:blip r:embed="rId3">
            <a:alphaModFix/>
          </a:blip>
          <a:srcRect b="9255" l="0" r="3390" t="0"/>
          <a:stretch/>
        </p:blipFill>
        <p:spPr>
          <a:xfrm>
            <a:off x="1988113" y="717400"/>
            <a:ext cx="5167773" cy="4209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0" name="Shape 500"/>
        <p:cNvGrpSpPr/>
        <p:nvPr/>
      </p:nvGrpSpPr>
      <p:grpSpPr>
        <a:xfrm>
          <a:off x="0" y="0"/>
          <a:ext cx="0" cy="0"/>
          <a:chOff x="0" y="0"/>
          <a:chExt cx="0" cy="0"/>
        </a:xfrm>
      </p:grpSpPr>
      <p:sp>
        <p:nvSpPr>
          <p:cNvPr id="501" name="Google Shape;501;p35"/>
          <p:cNvSpPr txBox="1"/>
          <p:nvPr>
            <p:ph idx="4294967295" type="title"/>
          </p:nvPr>
        </p:nvSpPr>
        <p:spPr>
          <a:xfrm>
            <a:off x="720000" y="111038"/>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Risks &amp; </a:t>
            </a:r>
            <a:r>
              <a:rPr lang="en"/>
              <a:t>Benefits Results - S2</a:t>
            </a:r>
            <a:endParaRPr/>
          </a:p>
        </p:txBody>
      </p:sp>
      <p:pic>
        <p:nvPicPr>
          <p:cNvPr id="502" name="Google Shape;502;p35" title="Chart"/>
          <p:cNvPicPr preferRelativeResize="0"/>
          <p:nvPr/>
        </p:nvPicPr>
        <p:blipFill rotWithShape="1">
          <a:blip r:embed="rId3">
            <a:alphaModFix/>
          </a:blip>
          <a:srcRect b="9255" l="0" r="3390" t="0"/>
          <a:stretch/>
        </p:blipFill>
        <p:spPr>
          <a:xfrm>
            <a:off x="4278788" y="885525"/>
            <a:ext cx="4700649" cy="3829018"/>
          </a:xfrm>
          <a:prstGeom prst="rect">
            <a:avLst/>
          </a:prstGeom>
          <a:noFill/>
          <a:ln>
            <a:noFill/>
          </a:ln>
        </p:spPr>
      </p:pic>
      <p:pic>
        <p:nvPicPr>
          <p:cNvPr id="503" name="Google Shape;503;p35" title="Chart"/>
          <p:cNvPicPr preferRelativeResize="0"/>
          <p:nvPr/>
        </p:nvPicPr>
        <p:blipFill rotWithShape="1">
          <a:blip r:embed="rId4">
            <a:alphaModFix/>
          </a:blip>
          <a:srcRect b="9041" l="0" r="14302" t="0"/>
          <a:stretch/>
        </p:blipFill>
        <p:spPr>
          <a:xfrm>
            <a:off x="164563" y="885525"/>
            <a:ext cx="4159964" cy="38290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36"/>
          <p:cNvSpPr txBox="1"/>
          <p:nvPr>
            <p:ph type="title"/>
          </p:nvPr>
        </p:nvSpPr>
        <p:spPr>
          <a:xfrm>
            <a:off x="517325" y="7814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Possible Narrative</a:t>
            </a:r>
            <a:endParaRPr/>
          </a:p>
        </p:txBody>
      </p:sp>
      <p:sp>
        <p:nvSpPr>
          <p:cNvPr id="509" name="Google Shape;509;p36"/>
          <p:cNvSpPr txBox="1"/>
          <p:nvPr/>
        </p:nvSpPr>
        <p:spPr>
          <a:xfrm>
            <a:off x="517325" y="1615675"/>
            <a:ext cx="79068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rPr>
              <a:t>A view into norm spreading with new things through attitudes and how context contributes to the types of attitudes spread.</a:t>
            </a:r>
            <a:endParaRPr sz="2000">
              <a:solidFill>
                <a:schemeClr val="dk1"/>
              </a:solidFill>
              <a:latin typeface="Be Vietnam Pro"/>
              <a:ea typeface="Be Vietnam Pro"/>
              <a:cs typeface="Be Vietnam Pro"/>
              <a:sym typeface="Be Vietnam Pro"/>
            </a:endParaRPr>
          </a:p>
        </p:txBody>
      </p:sp>
      <p:pic>
        <p:nvPicPr>
          <p:cNvPr id="510" name="Google Shape;510;p36" title="Chart"/>
          <p:cNvPicPr preferRelativeResize="0"/>
          <p:nvPr/>
        </p:nvPicPr>
        <p:blipFill rotWithShape="1">
          <a:blip r:embed="rId3">
            <a:alphaModFix/>
          </a:blip>
          <a:srcRect b="0" l="0" r="7218" t="0"/>
          <a:stretch/>
        </p:blipFill>
        <p:spPr>
          <a:xfrm>
            <a:off x="354813" y="1111975"/>
            <a:ext cx="4174894" cy="3143550"/>
          </a:xfrm>
          <a:prstGeom prst="rect">
            <a:avLst/>
          </a:prstGeom>
          <a:noFill/>
          <a:ln>
            <a:noFill/>
          </a:ln>
        </p:spPr>
      </p:pic>
      <p:pic>
        <p:nvPicPr>
          <p:cNvPr id="511" name="Google Shape;511;p36"/>
          <p:cNvPicPr preferRelativeResize="0"/>
          <p:nvPr/>
        </p:nvPicPr>
        <p:blipFill rotWithShape="1">
          <a:blip r:embed="rId4">
            <a:alphaModFix/>
          </a:blip>
          <a:srcRect b="0" l="0" r="7218" t="0"/>
          <a:stretch/>
        </p:blipFill>
        <p:spPr>
          <a:xfrm>
            <a:off x="4529697" y="1112692"/>
            <a:ext cx="4174890" cy="3142106"/>
          </a:xfrm>
          <a:prstGeom prst="rect">
            <a:avLst/>
          </a:prstGeom>
          <a:noFill/>
          <a:ln>
            <a:noFill/>
          </a:ln>
        </p:spPr>
      </p:pic>
      <p:pic>
        <p:nvPicPr>
          <p:cNvPr id="512" name="Google Shape;512;p36" title="Chart"/>
          <p:cNvPicPr preferRelativeResize="0"/>
          <p:nvPr/>
        </p:nvPicPr>
        <p:blipFill rotWithShape="1">
          <a:blip r:embed="rId5">
            <a:alphaModFix/>
          </a:blip>
          <a:srcRect b="9041" l="0" r="14302" t="0"/>
          <a:stretch/>
        </p:blipFill>
        <p:spPr>
          <a:xfrm>
            <a:off x="2408000" y="785100"/>
            <a:ext cx="4125449" cy="37973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0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1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510"/>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511"/>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51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37"/>
          <p:cNvSpPr txBox="1"/>
          <p:nvPr>
            <p:ph type="title"/>
          </p:nvPr>
        </p:nvSpPr>
        <p:spPr>
          <a:xfrm>
            <a:off x="517325" y="7814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Possible Narrative</a:t>
            </a:r>
            <a:endParaRPr/>
          </a:p>
        </p:txBody>
      </p:sp>
      <p:sp>
        <p:nvSpPr>
          <p:cNvPr id="518" name="Google Shape;518;p37"/>
          <p:cNvSpPr txBox="1"/>
          <p:nvPr/>
        </p:nvSpPr>
        <p:spPr>
          <a:xfrm>
            <a:off x="517325" y="1615675"/>
            <a:ext cx="79068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rPr>
              <a:t>A view into norm spreading with new things through attitudes and how context contributes to the types of attitudes spread.</a:t>
            </a:r>
            <a:endParaRPr sz="2000">
              <a:solidFill>
                <a:schemeClr val="dk1"/>
              </a:solidFill>
              <a:latin typeface="Be Vietnam Pro"/>
              <a:ea typeface="Be Vietnam Pro"/>
              <a:cs typeface="Be Vietnam Pro"/>
              <a:sym typeface="Be Vietnam Pro"/>
            </a:endParaRPr>
          </a:p>
        </p:txBody>
      </p:sp>
      <p:sp>
        <p:nvSpPr>
          <p:cNvPr id="519" name="Google Shape;519;p37"/>
          <p:cNvSpPr txBox="1"/>
          <p:nvPr/>
        </p:nvSpPr>
        <p:spPr>
          <a:xfrm>
            <a:off x="4636925" y="3064300"/>
            <a:ext cx="405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Future Directions:</a:t>
            </a:r>
            <a:endParaRPr sz="1800">
              <a:solidFill>
                <a:schemeClr val="dk1"/>
              </a:solidFill>
              <a:latin typeface="Be Vietnam Pro"/>
              <a:ea typeface="Be Vietnam Pro"/>
              <a:cs typeface="Be Vietnam Pro"/>
              <a:sym typeface="Be Vietnam Pro"/>
            </a:endParaRPr>
          </a:p>
          <a:p>
            <a:pPr indent="-342900" lvl="0" marL="457200" rtl="0" algn="l">
              <a:spcBef>
                <a:spcPts val="0"/>
              </a:spcBef>
              <a:spcAft>
                <a:spcPts val="0"/>
              </a:spcAft>
              <a:buClr>
                <a:schemeClr val="dk1"/>
              </a:buClr>
              <a:buSzPts val="1800"/>
              <a:buFont typeface="Be Vietnam Pro"/>
              <a:buChar char="●"/>
            </a:pPr>
            <a:r>
              <a:rPr lang="en" sz="1800">
                <a:solidFill>
                  <a:schemeClr val="dk1"/>
                </a:solidFill>
                <a:latin typeface="Be Vietnam Pro"/>
                <a:ea typeface="Be Vietnam Pro"/>
                <a:cs typeface="Be Vietnam Pro"/>
                <a:sym typeface="Be Vietnam Pro"/>
              </a:rPr>
              <a:t>Cheating concerns</a:t>
            </a:r>
            <a:endParaRPr sz="1800">
              <a:solidFill>
                <a:schemeClr val="dk1"/>
              </a:solidFill>
              <a:latin typeface="Be Vietnam Pro"/>
              <a:ea typeface="Be Vietnam Pro"/>
              <a:cs typeface="Be Vietnam Pro"/>
              <a:sym typeface="Be Vietnam Pro"/>
            </a:endParaRPr>
          </a:p>
          <a:p>
            <a:pPr indent="-342900" lvl="0" marL="457200" rtl="0" algn="l">
              <a:spcBef>
                <a:spcPts val="0"/>
              </a:spcBef>
              <a:spcAft>
                <a:spcPts val="0"/>
              </a:spcAft>
              <a:buClr>
                <a:schemeClr val="dk1"/>
              </a:buClr>
              <a:buSzPts val="1800"/>
              <a:buFont typeface="Be Vietnam Pro"/>
              <a:buChar char="●"/>
            </a:pPr>
            <a:r>
              <a:rPr lang="en" sz="1800">
                <a:solidFill>
                  <a:schemeClr val="dk1"/>
                </a:solidFill>
                <a:latin typeface="Be Vietnam Pro"/>
                <a:ea typeface="Be Vietnam Pro"/>
                <a:cs typeface="Be Vietnam Pro"/>
                <a:sym typeface="Be Vietnam Pro"/>
              </a:rPr>
              <a:t>Students picking up tech (faster?)</a:t>
            </a:r>
            <a:endParaRPr sz="1800">
              <a:solidFill>
                <a:schemeClr val="dk1"/>
              </a:solidFill>
              <a:latin typeface="Be Vietnam Pro"/>
              <a:ea typeface="Be Vietnam Pro"/>
              <a:cs typeface="Be Vietnam Pro"/>
              <a:sym typeface="Be Vietnam Pro"/>
            </a:endParaRPr>
          </a:p>
          <a:p>
            <a:pPr indent="-342900" lvl="0" marL="457200" rtl="0" algn="l">
              <a:spcBef>
                <a:spcPts val="0"/>
              </a:spcBef>
              <a:spcAft>
                <a:spcPts val="0"/>
              </a:spcAft>
              <a:buClr>
                <a:schemeClr val="dk1"/>
              </a:buClr>
              <a:buSzPts val="1800"/>
              <a:buFont typeface="Be Vietnam Pro"/>
              <a:buChar char="●"/>
            </a:pPr>
            <a:r>
              <a:rPr lang="en" sz="1800">
                <a:solidFill>
                  <a:schemeClr val="dk1"/>
                </a:solidFill>
                <a:latin typeface="Be Vietnam Pro"/>
                <a:ea typeface="Be Vietnam Pro"/>
                <a:cs typeface="Be Vietnam Pro"/>
                <a:sym typeface="Be Vietnam Pro"/>
              </a:rPr>
              <a:t>ChatGPT social uses</a:t>
            </a:r>
            <a:endParaRPr sz="1800">
              <a:solidFill>
                <a:schemeClr val="dk1"/>
              </a:solidFill>
              <a:latin typeface="Be Vietnam Pro"/>
              <a:ea typeface="Be Vietnam Pro"/>
              <a:cs typeface="Be Vietnam Pro"/>
              <a:sym typeface="Be Vietnam Pro"/>
            </a:endParaRPr>
          </a:p>
        </p:txBody>
      </p:sp>
      <p:sp>
        <p:nvSpPr>
          <p:cNvPr id="520" name="Google Shape;520;p37"/>
          <p:cNvSpPr txBox="1"/>
          <p:nvPr/>
        </p:nvSpPr>
        <p:spPr>
          <a:xfrm>
            <a:off x="559925" y="3064300"/>
            <a:ext cx="3465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Possible Implications:</a:t>
            </a:r>
            <a:endParaRPr sz="1800">
              <a:solidFill>
                <a:schemeClr val="dk1"/>
              </a:solidFill>
              <a:latin typeface="Be Vietnam Pro"/>
              <a:ea typeface="Be Vietnam Pro"/>
              <a:cs typeface="Be Vietnam Pro"/>
              <a:sym typeface="Be Vietnam Pro"/>
            </a:endParaRPr>
          </a:p>
          <a:p>
            <a:pPr indent="-342900" lvl="0" marL="457200" rtl="0" algn="l">
              <a:spcBef>
                <a:spcPts val="0"/>
              </a:spcBef>
              <a:spcAft>
                <a:spcPts val="0"/>
              </a:spcAft>
              <a:buClr>
                <a:schemeClr val="dk1"/>
              </a:buClr>
              <a:buSzPts val="1800"/>
              <a:buFont typeface="Be Vietnam Pro"/>
              <a:buChar char="●"/>
            </a:pPr>
            <a:r>
              <a:rPr lang="en" sz="1800">
                <a:solidFill>
                  <a:schemeClr val="dk1"/>
                </a:solidFill>
                <a:latin typeface="Be Vietnam Pro"/>
                <a:ea typeface="Be Vietnam Pro"/>
                <a:cs typeface="Be Vietnam Pro"/>
                <a:sym typeface="Be Vietnam Pro"/>
              </a:rPr>
              <a:t>Help policy makers</a:t>
            </a:r>
            <a:endParaRPr sz="1800">
              <a:solidFill>
                <a:schemeClr val="dk1"/>
              </a:solidFill>
              <a:latin typeface="Be Vietnam Pro"/>
              <a:ea typeface="Be Vietnam Pro"/>
              <a:cs typeface="Be Vietnam Pro"/>
              <a:sym typeface="Be Vietnam Pro"/>
            </a:endParaRPr>
          </a:p>
          <a:p>
            <a:pPr indent="-342900" lvl="0" marL="457200" rtl="0" algn="l">
              <a:spcBef>
                <a:spcPts val="0"/>
              </a:spcBef>
              <a:spcAft>
                <a:spcPts val="0"/>
              </a:spcAft>
              <a:buClr>
                <a:schemeClr val="dk1"/>
              </a:buClr>
              <a:buSzPts val="1800"/>
              <a:buFont typeface="Be Vietnam Pro"/>
              <a:buChar char="●"/>
            </a:pPr>
            <a:r>
              <a:rPr lang="en" sz="1800">
                <a:solidFill>
                  <a:schemeClr val="dk1"/>
                </a:solidFill>
                <a:latin typeface="Be Vietnam Pro"/>
                <a:ea typeface="Be Vietnam Pro"/>
                <a:cs typeface="Be Vietnam Pro"/>
                <a:sym typeface="Be Vietnam Pro"/>
              </a:rPr>
              <a:t>Help close gaps in norm literature </a:t>
            </a:r>
            <a:endParaRPr sz="1800">
              <a:solidFill>
                <a:schemeClr val="dk1"/>
              </a:solidFill>
              <a:latin typeface="Be Vietnam Pro"/>
              <a:ea typeface="Be Vietnam Pro"/>
              <a:cs typeface="Be Vietnam Pro"/>
              <a:sym typeface="Be Vietnam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38"/>
          <p:cNvSpPr txBox="1"/>
          <p:nvPr>
            <p:ph type="title"/>
          </p:nvPr>
        </p:nvSpPr>
        <p:spPr>
          <a:xfrm>
            <a:off x="311700" y="890175"/>
            <a:ext cx="47247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5700"/>
              <a:t>Thank you!</a:t>
            </a:r>
            <a:endParaRPr b="1" sz="5700"/>
          </a:p>
        </p:txBody>
      </p:sp>
      <p:sp>
        <p:nvSpPr>
          <p:cNvPr id="526" name="Google Shape;526;p38"/>
          <p:cNvSpPr txBox="1"/>
          <p:nvPr/>
        </p:nvSpPr>
        <p:spPr>
          <a:xfrm>
            <a:off x="311700" y="2268350"/>
            <a:ext cx="4260300" cy="258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Be Vietnam Pro"/>
                <a:ea typeface="Be Vietnam Pro"/>
                <a:cs typeface="Be Vietnam Pro"/>
                <a:sym typeface="Be Vietnam Pro"/>
              </a:rPr>
              <a:t>Special thanks to my mentor Dr. Tal Waltzer, PI Dr. Gail Heyman, the SCDLab, and the TRELS Program  for all the support!</a:t>
            </a:r>
            <a:endParaRPr sz="2100">
              <a:solidFill>
                <a:schemeClr val="dk1"/>
              </a:solidFill>
              <a:latin typeface="Be Vietnam Pro"/>
              <a:ea typeface="Be Vietnam Pro"/>
              <a:cs typeface="Be Vietnam Pro"/>
              <a:sym typeface="Be Vietnam Pro"/>
            </a:endParaRPr>
          </a:p>
          <a:p>
            <a:pPr indent="0" lvl="0" marL="0" rtl="0" algn="l">
              <a:spcBef>
                <a:spcPts val="0"/>
              </a:spcBef>
              <a:spcAft>
                <a:spcPts val="0"/>
              </a:spcAft>
              <a:buNone/>
            </a:pPr>
            <a:r>
              <a:t/>
            </a:r>
            <a:endParaRPr sz="2100">
              <a:solidFill>
                <a:schemeClr val="dk1"/>
              </a:solidFill>
              <a:latin typeface="Be Vietnam Pro"/>
              <a:ea typeface="Be Vietnam Pro"/>
              <a:cs typeface="Be Vietnam Pro"/>
              <a:sym typeface="Be Vietnam Pro"/>
            </a:endParaRPr>
          </a:p>
        </p:txBody>
      </p:sp>
      <p:pic>
        <p:nvPicPr>
          <p:cNvPr id="527" name="Google Shape;527;p38"/>
          <p:cNvPicPr preferRelativeResize="0"/>
          <p:nvPr/>
        </p:nvPicPr>
        <p:blipFill rotWithShape="1">
          <a:blip r:embed="rId3">
            <a:alphaModFix/>
          </a:blip>
          <a:srcRect b="24919" l="7433" r="7125" t="10288"/>
          <a:stretch/>
        </p:blipFill>
        <p:spPr>
          <a:xfrm>
            <a:off x="5379896" y="327050"/>
            <a:ext cx="1707338" cy="1718006"/>
          </a:xfrm>
          <a:prstGeom prst="rect">
            <a:avLst/>
          </a:prstGeom>
          <a:noFill/>
          <a:ln>
            <a:noFill/>
          </a:ln>
        </p:spPr>
      </p:pic>
      <p:sp>
        <p:nvSpPr>
          <p:cNvPr id="528" name="Google Shape;528;p38"/>
          <p:cNvSpPr txBox="1"/>
          <p:nvPr/>
        </p:nvSpPr>
        <p:spPr>
          <a:xfrm>
            <a:off x="5299800" y="2045329"/>
            <a:ext cx="18675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chemeClr val="dk1"/>
                </a:solidFill>
                <a:latin typeface="Be Vietnam Pro"/>
                <a:ea typeface="Be Vietnam Pro"/>
                <a:cs typeface="Be Vietnam Pro"/>
                <a:sym typeface="Be Vietnam Pro"/>
              </a:rPr>
              <a:t>Dr. Tal Waltzer</a:t>
            </a:r>
            <a:endParaRPr sz="2100">
              <a:solidFill>
                <a:schemeClr val="dk1"/>
              </a:solidFill>
              <a:latin typeface="Be Vietnam Pro"/>
              <a:ea typeface="Be Vietnam Pro"/>
              <a:cs typeface="Be Vietnam Pro"/>
              <a:sym typeface="Be Vietnam Pro"/>
            </a:endParaRPr>
          </a:p>
        </p:txBody>
      </p:sp>
      <p:pic>
        <p:nvPicPr>
          <p:cNvPr id="529" name="Google Shape;529;p38"/>
          <p:cNvPicPr preferRelativeResize="0"/>
          <p:nvPr/>
        </p:nvPicPr>
        <p:blipFill rotWithShape="1">
          <a:blip r:embed="rId4">
            <a:alphaModFix/>
          </a:blip>
          <a:srcRect b="31398" l="0" r="0" t="0"/>
          <a:stretch/>
        </p:blipFill>
        <p:spPr>
          <a:xfrm>
            <a:off x="7024150" y="2477625"/>
            <a:ext cx="1753625" cy="1811626"/>
          </a:xfrm>
          <a:prstGeom prst="rect">
            <a:avLst/>
          </a:prstGeom>
          <a:noFill/>
          <a:ln>
            <a:noFill/>
          </a:ln>
        </p:spPr>
      </p:pic>
      <p:sp>
        <p:nvSpPr>
          <p:cNvPr id="530" name="Google Shape;530;p38"/>
          <p:cNvSpPr txBox="1"/>
          <p:nvPr/>
        </p:nvSpPr>
        <p:spPr>
          <a:xfrm>
            <a:off x="6886063" y="4289250"/>
            <a:ext cx="2029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chemeClr val="dk1"/>
                </a:solidFill>
                <a:latin typeface="Be Vietnam Pro"/>
                <a:ea typeface="Be Vietnam Pro"/>
                <a:cs typeface="Be Vietnam Pro"/>
                <a:sym typeface="Be Vietnam Pro"/>
              </a:rPr>
              <a:t>Dr. Gail Heyman</a:t>
            </a:r>
            <a:endParaRPr sz="2100">
              <a:solidFill>
                <a:schemeClr val="dk1"/>
              </a:solidFill>
              <a:latin typeface="Be Vietnam Pro"/>
              <a:ea typeface="Be Vietnam Pro"/>
              <a:cs typeface="Be Vietnam Pro"/>
              <a:sym typeface="Be Vietnam Pro"/>
            </a:endParaRPr>
          </a:p>
        </p:txBody>
      </p:sp>
      <p:pic>
        <p:nvPicPr>
          <p:cNvPr id="531" name="Google Shape;531;p38"/>
          <p:cNvPicPr preferRelativeResize="0"/>
          <p:nvPr/>
        </p:nvPicPr>
        <p:blipFill>
          <a:blip r:embed="rId5">
            <a:alphaModFix/>
          </a:blip>
          <a:stretch>
            <a:fillRect/>
          </a:stretch>
        </p:blipFill>
        <p:spPr>
          <a:xfrm>
            <a:off x="7366630" y="642075"/>
            <a:ext cx="1549257" cy="1338001"/>
          </a:xfrm>
          <a:prstGeom prst="rect">
            <a:avLst/>
          </a:prstGeom>
          <a:noFill/>
          <a:ln>
            <a:noFill/>
          </a:ln>
        </p:spPr>
      </p:pic>
      <p:pic>
        <p:nvPicPr>
          <p:cNvPr id="532" name="Google Shape;532;p38"/>
          <p:cNvPicPr preferRelativeResize="0"/>
          <p:nvPr/>
        </p:nvPicPr>
        <p:blipFill>
          <a:blip r:embed="rId6">
            <a:alphaModFix/>
          </a:blip>
          <a:stretch>
            <a:fillRect/>
          </a:stretch>
        </p:blipFill>
        <p:spPr>
          <a:xfrm>
            <a:off x="5379902" y="2922150"/>
            <a:ext cx="1443097" cy="1718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39"/>
          <p:cNvSpPr txBox="1"/>
          <p:nvPr>
            <p:ph type="title"/>
          </p:nvPr>
        </p:nvSpPr>
        <p:spPr>
          <a:xfrm>
            <a:off x="915000" y="1307100"/>
            <a:ext cx="7314000" cy="25293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5000"/>
              <a:t>Q &amp; A</a:t>
            </a:r>
            <a:endParaRPr sz="15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40"/>
          <p:cNvSpPr txBox="1"/>
          <p:nvPr>
            <p:ph type="title"/>
          </p:nvPr>
        </p:nvSpPr>
        <p:spPr>
          <a:xfrm>
            <a:off x="1146150" y="2264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Sources</a:t>
            </a:r>
            <a:endParaRPr sz="1800"/>
          </a:p>
        </p:txBody>
      </p:sp>
      <p:sp>
        <p:nvSpPr>
          <p:cNvPr id="543" name="Google Shape;543;p40"/>
          <p:cNvSpPr txBox="1"/>
          <p:nvPr/>
        </p:nvSpPr>
        <p:spPr>
          <a:xfrm>
            <a:off x="220000" y="681100"/>
            <a:ext cx="8556000" cy="39618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AutoNum type="arabicPeriod"/>
            </a:pPr>
            <a:r>
              <a:rPr lang="en" sz="1100">
                <a:solidFill>
                  <a:schemeClr val="dk1"/>
                </a:solidFill>
              </a:rPr>
              <a:t>Ajzen, I. (1991). the theory of planned behavior. </a:t>
            </a:r>
            <a:r>
              <a:rPr i="1" lang="en" sz="1100">
                <a:solidFill>
                  <a:schemeClr val="dk1"/>
                </a:solidFill>
              </a:rPr>
              <a:t>Organizational behavior and human decision processes,</a:t>
            </a:r>
            <a:r>
              <a:rPr lang="en" sz="1100">
                <a:solidFill>
                  <a:schemeClr val="dk1"/>
                </a:solidFill>
              </a:rPr>
              <a:t> 50(2), 179-211.</a:t>
            </a:r>
            <a:r>
              <a:rPr lang="en" sz="1100">
                <a:solidFill>
                  <a:schemeClr val="dk1"/>
                </a:solidFill>
                <a:uFill>
                  <a:noFill/>
                </a:uFill>
                <a:hlinkClick r:id="rId3">
                  <a:extLst>
                    <a:ext uri="{A12FA001-AC4F-418D-AE19-62706E023703}">
                      <ahyp:hlinkClr val="tx"/>
                    </a:ext>
                  </a:extLst>
                </a:hlinkClick>
              </a:rPr>
              <a:t> </a:t>
            </a:r>
            <a:r>
              <a:rPr lang="en" sz="1100" u="sng">
                <a:solidFill>
                  <a:schemeClr val="dk1"/>
                </a:solidFill>
                <a:hlinkClick r:id="rId4">
                  <a:extLst>
                    <a:ext uri="{A12FA001-AC4F-418D-AE19-62706E023703}">
                      <ahyp:hlinkClr val="tx"/>
                    </a:ext>
                  </a:extLst>
                </a:hlinkClick>
              </a:rPr>
              <a:t>https://doi.org/10.1016/0749-5978(91)90020-T</a:t>
            </a:r>
            <a:r>
              <a:rPr lang="en" sz="1100">
                <a:solidFill>
                  <a:schemeClr val="dk1"/>
                </a:solidFill>
              </a:rPr>
              <a:t> </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sz="1100">
                <a:solidFill>
                  <a:schemeClr val="dk1"/>
                </a:solidFill>
              </a:rPr>
              <a:t>Davis, F. D. (1989). Technology acceptance model: TAM. Al-Suqri, MN, Al-Aufi, AS: Information Seeking Behavior and Technology Adoption, 205, 219.</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sz="1100">
                <a:solidFill>
                  <a:schemeClr val="dk1"/>
                </a:solidFill>
              </a:rPr>
              <a:t>Giattino, C., Mathieu, E., Broden, J., &amp; Roser, M. (2023). Artificial Intelligence. Our World in Data. https://ourworldindata.org/artificial-intelligence</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sz="1100">
                <a:solidFill>
                  <a:schemeClr val="dk1"/>
                </a:solidFill>
              </a:rPr>
              <a:t>Jones, N. (2014). Computer science: The learning machines. Nature, 505(7482), 146–148. https://doi.org/10.1038/505146a</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sz="1100">
                <a:solidFill>
                  <a:schemeClr val="dk1"/>
                </a:solidFill>
              </a:rPr>
              <a:t>Jones, N. (2024, April 18). AI Report Shows “Startlingly Rapid” Progress—And Ballooning Costs (Nature Magazine, Ed.). Scientific American. https://www.scientificamerican.com/article/stanford-ai-index-rapid-progress/#:~:text=The%20current%20AI%20boom%20%E2%80%94%20built</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sz="1100">
                <a:solidFill>
                  <a:schemeClr val="dk1"/>
                </a:solidFill>
              </a:rPr>
              <a:t>Stanford University. (2024). The AI index report – artificial intelligence index. In aiindex.stanford.edu. Stanford University Human-Centered Artificial Intelligence . https://aiindex.stanford.edu/report/</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sz="1100">
                <a:solidFill>
                  <a:schemeClr val="dk1"/>
                </a:solidFill>
              </a:rPr>
              <a:t>OpenAI. (2023). ChatGPT (Dec 23 version) [Large language model].</a:t>
            </a:r>
            <a:r>
              <a:rPr lang="en" sz="1100" u="sng">
                <a:solidFill>
                  <a:schemeClr val="dk1"/>
                </a:solidFill>
                <a:hlinkClick r:id="rId5">
                  <a:extLst>
                    <a:ext uri="{A12FA001-AC4F-418D-AE19-62706E023703}">
                      <ahyp:hlinkClr val="tx"/>
                    </a:ext>
                  </a:extLst>
                </a:hlinkClick>
              </a:rPr>
              <a:t> https://chat.openai.com/chat</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sz="1100">
                <a:solidFill>
                  <a:schemeClr val="dk1"/>
                </a:solidFill>
              </a:rPr>
              <a:t>Rinta-Kahila, T., Penttinen,E., Salovaara A., Soliman, W., and Ruissalo, J. (2023). The vicious circles of skill erosion: A case study of cognitive automation. Journal of the Association for Information Systems, 24(5), 1199-1357, doi: 10.17705/1jais.00829  </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sz="1100">
                <a:solidFill>
                  <a:schemeClr val="dk1"/>
                </a:solidFill>
              </a:rPr>
              <a:t>U.S. Government Accountability Office. (2023, September 6). Artificial Intelligence’s Use and Rapid Growth Highlight Its Possibilities and Perils | U.S. GAO. Www.gao.gov. https://www.gao.gov/blog/artificial-intelligences-use-and-rapid-growth-highlight-its-possibilities-and-perils</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sz="1100">
                <a:solidFill>
                  <a:schemeClr val="dk1"/>
                </a:solidFill>
              </a:rPr>
              <a:t>United Nations. (2020). The impact of digital technologies. United Nations. https://www.un.org/en/un75/impact-digital-technologies#:~:text=Digital%20technologies%20have%20advanced%20more</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1" name="Shape 381"/>
        <p:cNvGrpSpPr/>
        <p:nvPr/>
      </p:nvGrpSpPr>
      <p:grpSpPr>
        <a:xfrm>
          <a:off x="0" y="0"/>
          <a:ext cx="0" cy="0"/>
          <a:chOff x="0" y="0"/>
          <a:chExt cx="0" cy="0"/>
        </a:xfrm>
      </p:grpSpPr>
      <p:sp>
        <p:nvSpPr>
          <p:cNvPr id="382" name="Google Shape;382;p24"/>
          <p:cNvSpPr txBox="1"/>
          <p:nvPr/>
        </p:nvSpPr>
        <p:spPr>
          <a:xfrm>
            <a:off x="1278900" y="224075"/>
            <a:ext cx="1768800" cy="21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Background</a:t>
            </a:r>
            <a:endParaRPr sz="1800">
              <a:solidFill>
                <a:schemeClr val="dk1"/>
              </a:solidFill>
              <a:latin typeface="Be Vietnam Pro"/>
              <a:ea typeface="Be Vietnam Pro"/>
              <a:cs typeface="Be Vietnam Pro"/>
              <a:sym typeface="Be Vietnam Pro"/>
            </a:endParaRPr>
          </a:p>
        </p:txBody>
      </p:sp>
      <p:sp>
        <p:nvSpPr>
          <p:cNvPr id="383" name="Google Shape;383;p24"/>
          <p:cNvSpPr/>
          <p:nvPr/>
        </p:nvSpPr>
        <p:spPr>
          <a:xfrm>
            <a:off x="3047700" y="1300625"/>
            <a:ext cx="3048600" cy="2847300"/>
          </a:xfrm>
          <a:prstGeom prst="ellipse">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a:ea typeface="Be Vietnam Pro"/>
              <a:cs typeface="Be Vietnam Pro"/>
              <a:sym typeface="Be Vietnam Pro"/>
            </a:endParaRPr>
          </a:p>
        </p:txBody>
      </p:sp>
      <p:pic>
        <p:nvPicPr>
          <p:cNvPr id="384" name="Google Shape;384;p24"/>
          <p:cNvPicPr preferRelativeResize="0"/>
          <p:nvPr/>
        </p:nvPicPr>
        <p:blipFill rotWithShape="1">
          <a:blip r:embed="rId3">
            <a:alphaModFix/>
          </a:blip>
          <a:srcRect b="4429" l="23825" r="24369" t="3852"/>
          <a:stretch/>
        </p:blipFill>
        <p:spPr>
          <a:xfrm>
            <a:off x="3230272" y="1457978"/>
            <a:ext cx="2683561" cy="2532928"/>
          </a:xfrm>
          <a:prstGeom prst="rect">
            <a:avLst/>
          </a:prstGeom>
          <a:noFill/>
          <a:ln>
            <a:noFill/>
          </a:ln>
        </p:spPr>
      </p:pic>
      <p:pic>
        <p:nvPicPr>
          <p:cNvPr id="385" name="Google Shape;385;p24"/>
          <p:cNvPicPr preferRelativeResize="0"/>
          <p:nvPr/>
        </p:nvPicPr>
        <p:blipFill rotWithShape="1">
          <a:blip r:embed="rId4">
            <a:alphaModFix/>
          </a:blip>
          <a:srcRect b="18844" l="0" r="0" t="0"/>
          <a:stretch/>
        </p:blipFill>
        <p:spPr>
          <a:xfrm>
            <a:off x="1206400" y="598500"/>
            <a:ext cx="6731192" cy="4251875"/>
          </a:xfrm>
          <a:prstGeom prst="rect">
            <a:avLst/>
          </a:prstGeom>
          <a:noFill/>
          <a:ln>
            <a:noFill/>
          </a:ln>
        </p:spPr>
      </p:pic>
      <p:sp>
        <p:nvSpPr>
          <p:cNvPr id="386" name="Google Shape;386;p24"/>
          <p:cNvSpPr txBox="1"/>
          <p:nvPr/>
        </p:nvSpPr>
        <p:spPr>
          <a:xfrm>
            <a:off x="5956175" y="262475"/>
            <a:ext cx="1647000" cy="400200"/>
          </a:xfrm>
          <a:prstGeom prst="rect">
            <a:avLst/>
          </a:prstGeom>
          <a:noFill/>
          <a:ln>
            <a:noFill/>
          </a:ln>
        </p:spPr>
        <p:txBody>
          <a:bodyPr anchorCtr="0" anchor="t" bIns="91425" lIns="91425" spcFirstLastPara="1" rIns="91425" wrap="square" tIns="91425">
            <a:spAutoFit/>
          </a:bodyPr>
          <a:lstStyle/>
          <a:p>
            <a:pPr indent="-457200" lvl="0" marL="457200" rtl="0" algn="l">
              <a:lnSpc>
                <a:spcPct val="115000"/>
              </a:lnSpc>
              <a:spcBef>
                <a:spcPts val="0"/>
              </a:spcBef>
              <a:spcAft>
                <a:spcPts val="0"/>
              </a:spcAft>
              <a:buNone/>
            </a:pPr>
            <a:r>
              <a:t/>
            </a:r>
            <a:endParaRPr/>
          </a:p>
        </p:txBody>
      </p:sp>
      <p:sp>
        <p:nvSpPr>
          <p:cNvPr id="387" name="Google Shape;387;p24"/>
          <p:cNvSpPr txBox="1"/>
          <p:nvPr/>
        </p:nvSpPr>
        <p:spPr>
          <a:xfrm>
            <a:off x="6909525" y="262475"/>
            <a:ext cx="1982100" cy="1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Be Vietnam Pro"/>
                <a:ea typeface="Be Vietnam Pro"/>
                <a:cs typeface="Be Vietnam Pro"/>
                <a:sym typeface="Be Vietnam Pro"/>
              </a:rPr>
              <a:t>Sources: </a:t>
            </a:r>
            <a:r>
              <a:rPr lang="en" sz="1100">
                <a:solidFill>
                  <a:schemeClr val="dk1"/>
                </a:solidFill>
                <a:latin typeface="Be Vietnam Pro"/>
                <a:ea typeface="Be Vietnam Pro"/>
                <a:cs typeface="Be Vietnam Pro"/>
                <a:sym typeface="Be Vietnam Pro"/>
              </a:rPr>
              <a:t>10, 9, 4, 5, 3</a:t>
            </a:r>
            <a:endParaRPr sz="1100">
              <a:solidFill>
                <a:schemeClr val="dk1"/>
              </a:solidFill>
              <a:latin typeface="Be Vietnam Pro"/>
              <a:ea typeface="Be Vietnam Pro"/>
              <a:cs typeface="Be Vietnam Pro"/>
              <a:sym typeface="Be Vietnam Pro"/>
            </a:endParaRPr>
          </a:p>
          <a:p>
            <a:pPr indent="0" lvl="0" marL="0" rtl="0" algn="l">
              <a:spcBef>
                <a:spcPts val="0"/>
              </a:spcBef>
              <a:spcAft>
                <a:spcPts val="0"/>
              </a:spcAft>
              <a:buNone/>
            </a:pPr>
            <a:r>
              <a:t/>
            </a:r>
            <a:endParaRPr sz="1200">
              <a:solidFill>
                <a:schemeClr val="dk1"/>
              </a:solidFill>
              <a:latin typeface="Be Vietnam Pro"/>
              <a:ea typeface="Be Vietnam Pro"/>
              <a:cs typeface="Be Vietnam Pro"/>
              <a:sym typeface="Be Vietnam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1" name="Shape 391"/>
        <p:cNvGrpSpPr/>
        <p:nvPr/>
      </p:nvGrpSpPr>
      <p:grpSpPr>
        <a:xfrm>
          <a:off x="0" y="0"/>
          <a:ext cx="0" cy="0"/>
          <a:chOff x="0" y="0"/>
          <a:chExt cx="0" cy="0"/>
        </a:xfrm>
      </p:grpSpPr>
      <p:sp>
        <p:nvSpPr>
          <p:cNvPr id="392" name="Google Shape;392;p25"/>
          <p:cNvSpPr txBox="1"/>
          <p:nvPr/>
        </p:nvSpPr>
        <p:spPr>
          <a:xfrm>
            <a:off x="1273400" y="21430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Background</a:t>
            </a:r>
            <a:endParaRPr sz="1800">
              <a:solidFill>
                <a:schemeClr val="dk1"/>
              </a:solidFill>
              <a:latin typeface="Be Vietnam Pro"/>
              <a:ea typeface="Be Vietnam Pro"/>
              <a:cs typeface="Be Vietnam Pro"/>
              <a:sym typeface="Be Vietnam Pro"/>
            </a:endParaRPr>
          </a:p>
        </p:txBody>
      </p:sp>
      <p:sp>
        <p:nvSpPr>
          <p:cNvPr id="393" name="Google Shape;393;p25"/>
          <p:cNvSpPr txBox="1"/>
          <p:nvPr/>
        </p:nvSpPr>
        <p:spPr>
          <a:xfrm>
            <a:off x="1195450" y="2083050"/>
            <a:ext cx="6644100" cy="126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5000">
                <a:solidFill>
                  <a:schemeClr val="dk1"/>
                </a:solidFill>
                <a:latin typeface="Be Vietnam Pro"/>
                <a:ea typeface="Be Vietnam Pro"/>
                <a:cs typeface="Be Vietnam Pro"/>
                <a:sym typeface="Be Vietnam Pro"/>
              </a:rPr>
              <a:t>Why do we still use AI?</a:t>
            </a:r>
            <a:endParaRPr sz="5000">
              <a:solidFill>
                <a:schemeClr val="dk1"/>
              </a:solidFill>
              <a:latin typeface="Be Vietnam Pro"/>
              <a:ea typeface="Be Vietnam Pro"/>
              <a:cs typeface="Be Vietnam Pro"/>
              <a:sym typeface="Be Vietnam Pro"/>
            </a:endParaRPr>
          </a:p>
        </p:txBody>
      </p:sp>
      <p:pic>
        <p:nvPicPr>
          <p:cNvPr id="394" name="Google Shape;394;p25"/>
          <p:cNvPicPr preferRelativeResize="0"/>
          <p:nvPr/>
        </p:nvPicPr>
        <p:blipFill>
          <a:blip r:embed="rId3">
            <a:alphaModFix/>
          </a:blip>
          <a:stretch>
            <a:fillRect/>
          </a:stretch>
        </p:blipFill>
        <p:spPr>
          <a:xfrm>
            <a:off x="1147763" y="986125"/>
            <a:ext cx="6848474" cy="3481547"/>
          </a:xfrm>
          <a:prstGeom prst="rect">
            <a:avLst/>
          </a:prstGeom>
          <a:noFill/>
          <a:ln>
            <a:noFill/>
          </a:ln>
        </p:spPr>
      </p:pic>
      <p:pic>
        <p:nvPicPr>
          <p:cNvPr id="395" name="Google Shape;395;p25"/>
          <p:cNvPicPr preferRelativeResize="0"/>
          <p:nvPr/>
        </p:nvPicPr>
        <p:blipFill>
          <a:blip r:embed="rId4">
            <a:alphaModFix/>
          </a:blip>
          <a:stretch>
            <a:fillRect/>
          </a:stretch>
        </p:blipFill>
        <p:spPr>
          <a:xfrm>
            <a:off x="1548225" y="675999"/>
            <a:ext cx="6047550" cy="4268876"/>
          </a:xfrm>
          <a:prstGeom prst="rect">
            <a:avLst/>
          </a:prstGeom>
          <a:noFill/>
          <a:ln>
            <a:noFill/>
          </a:ln>
        </p:spPr>
      </p:pic>
      <p:sp>
        <p:nvSpPr>
          <p:cNvPr id="396" name="Google Shape;396;p25"/>
          <p:cNvSpPr txBox="1"/>
          <p:nvPr/>
        </p:nvSpPr>
        <p:spPr>
          <a:xfrm>
            <a:off x="4283025" y="845400"/>
            <a:ext cx="2728200" cy="56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800">
                <a:solidFill>
                  <a:srgbClr val="1F1F1F"/>
                </a:solidFill>
                <a:latin typeface="Be Vietnam Pro"/>
                <a:ea typeface="Be Vietnam Pro"/>
                <a:cs typeface="Be Vietnam Pro"/>
                <a:sym typeface="Be Vietnam Pro"/>
              </a:rPr>
              <a:t>The theory of planned behavior</a:t>
            </a:r>
            <a:endParaRPr b="1" sz="1800">
              <a:solidFill>
                <a:srgbClr val="1F1F1F"/>
              </a:solidFill>
              <a:latin typeface="Be Vietnam Pro"/>
              <a:ea typeface="Be Vietnam Pro"/>
              <a:cs typeface="Be Vietnam Pro"/>
              <a:sym typeface="Be Vietnam Pro"/>
            </a:endParaRPr>
          </a:p>
          <a:p>
            <a:pPr indent="0" lvl="0" marL="0" rtl="0" algn="l">
              <a:lnSpc>
                <a:spcPct val="115000"/>
              </a:lnSpc>
              <a:spcBef>
                <a:spcPts val="1200"/>
              </a:spcBef>
              <a:spcAft>
                <a:spcPts val="0"/>
              </a:spcAft>
              <a:buNone/>
            </a:pPr>
            <a:r>
              <a:t/>
            </a:r>
            <a:endParaRPr sz="1100"/>
          </a:p>
          <a:p>
            <a:pPr indent="0" lvl="0" marL="0" rtl="0" algn="l">
              <a:spcBef>
                <a:spcPts val="0"/>
              </a:spcBef>
              <a:spcAft>
                <a:spcPts val="0"/>
              </a:spcAft>
              <a:buNone/>
            </a:pPr>
            <a:r>
              <a:t/>
            </a:r>
            <a:endParaRPr sz="1200">
              <a:solidFill>
                <a:schemeClr val="dk1"/>
              </a:solidFill>
              <a:latin typeface="Be Vietnam Pro"/>
              <a:ea typeface="Be Vietnam Pro"/>
              <a:cs typeface="Be Vietnam Pro"/>
              <a:sym typeface="Be Vietnam Pro"/>
            </a:endParaRPr>
          </a:p>
        </p:txBody>
      </p:sp>
      <p:sp>
        <p:nvSpPr>
          <p:cNvPr id="397" name="Google Shape;397;p25"/>
          <p:cNvSpPr txBox="1"/>
          <p:nvPr/>
        </p:nvSpPr>
        <p:spPr>
          <a:xfrm>
            <a:off x="5896700" y="268150"/>
            <a:ext cx="30000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solidFill>
                  <a:schemeClr val="dk1"/>
                </a:solidFill>
                <a:latin typeface="Be Vietnam Pro"/>
                <a:ea typeface="Be Vietnam Pro"/>
                <a:cs typeface="Be Vietnam Pro"/>
                <a:sym typeface="Be Vietnam Pro"/>
              </a:rPr>
              <a:t>Sources: 10, 9, 1, 2  </a:t>
            </a:r>
            <a:endParaRPr sz="1100">
              <a:solidFill>
                <a:schemeClr val="dk1"/>
              </a:solidFill>
              <a:latin typeface="Be Vietnam Pro"/>
              <a:ea typeface="Be Vietnam Pro"/>
              <a:cs typeface="Be Vietnam Pro"/>
              <a:sym typeface="Be Vietnam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94"/>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3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grpSp>
        <p:nvGrpSpPr>
          <p:cNvPr id="402" name="Google Shape;402;p26"/>
          <p:cNvGrpSpPr/>
          <p:nvPr/>
        </p:nvGrpSpPr>
        <p:grpSpPr>
          <a:xfrm>
            <a:off x="496489" y="2229968"/>
            <a:ext cx="8164392" cy="943508"/>
            <a:chOff x="803163" y="1111966"/>
            <a:chExt cx="2447800" cy="203430"/>
          </a:xfrm>
        </p:grpSpPr>
        <p:grpSp>
          <p:nvGrpSpPr>
            <p:cNvPr id="403" name="Google Shape;403;p26"/>
            <p:cNvGrpSpPr/>
            <p:nvPr/>
          </p:nvGrpSpPr>
          <p:grpSpPr>
            <a:xfrm>
              <a:off x="1958180" y="1111966"/>
              <a:ext cx="588019" cy="121396"/>
              <a:chOff x="4808316" y="2800065"/>
              <a:chExt cx="1999386" cy="412910"/>
            </a:xfrm>
          </p:grpSpPr>
          <p:sp>
            <p:nvSpPr>
              <p:cNvPr id="404" name="Google Shape;404;p26"/>
              <p:cNvSpPr/>
              <p:nvPr/>
            </p:nvSpPr>
            <p:spPr>
              <a:xfrm>
                <a:off x="4849302" y="3079475"/>
                <a:ext cx="1958400" cy="133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26"/>
              <p:cNvGrpSpPr/>
              <p:nvPr/>
            </p:nvGrpSpPr>
            <p:grpSpPr>
              <a:xfrm>
                <a:off x="4808316" y="2800065"/>
                <a:ext cx="92400" cy="411825"/>
                <a:chOff x="845575" y="2563700"/>
                <a:chExt cx="92400" cy="411825"/>
              </a:xfrm>
            </p:grpSpPr>
            <p:cxnSp>
              <p:nvCxnSpPr>
                <p:cNvPr id="406" name="Google Shape;406;p26"/>
                <p:cNvCxnSpPr/>
                <p:nvPr/>
              </p:nvCxnSpPr>
              <p:spPr>
                <a:xfrm>
                  <a:off x="891775" y="2616125"/>
                  <a:ext cx="0" cy="359400"/>
                </a:xfrm>
                <a:prstGeom prst="straightConnector1">
                  <a:avLst/>
                </a:prstGeom>
                <a:noFill/>
                <a:ln cap="flat" cmpd="sng" w="9525">
                  <a:solidFill>
                    <a:schemeClr val="dk2"/>
                  </a:solidFill>
                  <a:prstDash val="solid"/>
                  <a:round/>
                  <a:headEnd len="sm" w="sm" type="none"/>
                  <a:tailEnd len="sm" w="sm" type="none"/>
                </a:ln>
              </p:spPr>
            </p:cxnSp>
            <p:sp>
              <p:nvSpPr>
                <p:cNvPr id="407" name="Google Shape;407;p26"/>
                <p:cNvSpPr/>
                <p:nvPr/>
              </p:nvSpPr>
              <p:spPr>
                <a:xfrm>
                  <a:off x="845575" y="2563700"/>
                  <a:ext cx="92400" cy="92400"/>
                </a:xfrm>
                <a:prstGeom prst="ellipse">
                  <a:avLst/>
                </a:prstGeom>
                <a:solidFill>
                  <a:srgbClr val="667E9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08" name="Google Shape;408;p26"/>
            <p:cNvCxnSpPr/>
            <p:nvPr/>
          </p:nvCxnSpPr>
          <p:spPr>
            <a:xfrm>
              <a:off x="3237251" y="1127387"/>
              <a:ext cx="0" cy="105600"/>
            </a:xfrm>
            <a:prstGeom prst="straightConnector1">
              <a:avLst/>
            </a:prstGeom>
            <a:noFill/>
            <a:ln cap="flat" cmpd="sng" w="9525">
              <a:solidFill>
                <a:schemeClr val="dk2"/>
              </a:solidFill>
              <a:prstDash val="solid"/>
              <a:round/>
              <a:headEnd len="sm" w="sm" type="none"/>
              <a:tailEnd len="sm" w="sm" type="none"/>
            </a:ln>
          </p:spPr>
        </p:cxnSp>
        <p:sp>
          <p:nvSpPr>
            <p:cNvPr id="409" name="Google Shape;409;p26"/>
            <p:cNvSpPr/>
            <p:nvPr/>
          </p:nvSpPr>
          <p:spPr>
            <a:xfrm>
              <a:off x="3223663" y="1111974"/>
              <a:ext cx="27300" cy="27300"/>
            </a:xfrm>
            <a:prstGeom prst="ellipse">
              <a:avLst/>
            </a:prstGeom>
            <a:solidFill>
              <a:srgbClr val="667E9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 name="Google Shape;410;p26"/>
            <p:cNvGrpSpPr/>
            <p:nvPr/>
          </p:nvGrpSpPr>
          <p:grpSpPr>
            <a:xfrm>
              <a:off x="803163" y="1111974"/>
              <a:ext cx="591158" cy="121545"/>
              <a:chOff x="803163" y="1111974"/>
              <a:chExt cx="591158" cy="121545"/>
            </a:xfrm>
          </p:grpSpPr>
          <p:grpSp>
            <p:nvGrpSpPr>
              <p:cNvPr id="411" name="Google Shape;411;p26"/>
              <p:cNvGrpSpPr/>
              <p:nvPr/>
            </p:nvGrpSpPr>
            <p:grpSpPr>
              <a:xfrm>
                <a:off x="803163" y="1111974"/>
                <a:ext cx="27175" cy="121077"/>
                <a:chOff x="845575" y="2563700"/>
                <a:chExt cx="92400" cy="411825"/>
              </a:xfrm>
            </p:grpSpPr>
            <p:cxnSp>
              <p:nvCxnSpPr>
                <p:cNvPr id="412" name="Google Shape;412;p26"/>
                <p:cNvCxnSpPr/>
                <p:nvPr/>
              </p:nvCxnSpPr>
              <p:spPr>
                <a:xfrm>
                  <a:off x="891775" y="2616125"/>
                  <a:ext cx="0" cy="359400"/>
                </a:xfrm>
                <a:prstGeom prst="straightConnector1">
                  <a:avLst/>
                </a:prstGeom>
                <a:noFill/>
                <a:ln cap="flat" cmpd="sng" w="9525">
                  <a:solidFill>
                    <a:schemeClr val="dk2"/>
                  </a:solidFill>
                  <a:prstDash val="solid"/>
                  <a:round/>
                  <a:headEnd len="sm" w="sm" type="none"/>
                  <a:tailEnd len="sm" w="sm" type="none"/>
                </a:ln>
              </p:spPr>
            </p:cxnSp>
            <p:sp>
              <p:nvSpPr>
                <p:cNvPr id="413" name="Google Shape;413;p26"/>
                <p:cNvSpPr/>
                <p:nvPr/>
              </p:nvSpPr>
              <p:spPr>
                <a:xfrm>
                  <a:off x="845575" y="2563700"/>
                  <a:ext cx="92400" cy="92400"/>
                </a:xfrm>
                <a:prstGeom prst="ellipse">
                  <a:avLst/>
                </a:prstGeom>
                <a:solidFill>
                  <a:srgbClr val="667E9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26"/>
              <p:cNvSpPr/>
              <p:nvPr/>
            </p:nvSpPr>
            <p:spPr>
              <a:xfrm>
                <a:off x="818321" y="1194219"/>
                <a:ext cx="576000" cy="393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 name="Google Shape;415;p26"/>
            <p:cNvGrpSpPr/>
            <p:nvPr/>
          </p:nvGrpSpPr>
          <p:grpSpPr>
            <a:xfrm>
              <a:off x="1381910" y="1194219"/>
              <a:ext cx="588341" cy="121177"/>
              <a:chOff x="1381910" y="1194219"/>
              <a:chExt cx="588341" cy="121177"/>
            </a:xfrm>
          </p:grpSpPr>
          <p:grpSp>
            <p:nvGrpSpPr>
              <p:cNvPr id="416" name="Google Shape;416;p26"/>
              <p:cNvGrpSpPr/>
              <p:nvPr/>
            </p:nvGrpSpPr>
            <p:grpSpPr>
              <a:xfrm rot="10800000">
                <a:off x="1381910" y="1194319"/>
                <a:ext cx="27175" cy="121077"/>
                <a:chOff x="2070100" y="2563700"/>
                <a:chExt cx="92400" cy="411825"/>
              </a:xfrm>
            </p:grpSpPr>
            <p:cxnSp>
              <p:nvCxnSpPr>
                <p:cNvPr id="417" name="Google Shape;417;p26"/>
                <p:cNvCxnSpPr/>
                <p:nvPr/>
              </p:nvCxnSpPr>
              <p:spPr>
                <a:xfrm>
                  <a:off x="2116300" y="2616125"/>
                  <a:ext cx="0" cy="359400"/>
                </a:xfrm>
                <a:prstGeom prst="straightConnector1">
                  <a:avLst/>
                </a:prstGeom>
                <a:noFill/>
                <a:ln cap="flat" cmpd="sng" w="9525">
                  <a:solidFill>
                    <a:schemeClr val="dk2"/>
                  </a:solidFill>
                  <a:prstDash val="solid"/>
                  <a:round/>
                  <a:headEnd len="sm" w="sm" type="none"/>
                  <a:tailEnd len="sm" w="sm" type="none"/>
                </a:ln>
              </p:spPr>
            </p:cxnSp>
            <p:sp>
              <p:nvSpPr>
                <p:cNvPr id="418" name="Google Shape;418;p26"/>
                <p:cNvSpPr/>
                <p:nvPr/>
              </p:nvSpPr>
              <p:spPr>
                <a:xfrm>
                  <a:off x="2070100" y="2563700"/>
                  <a:ext cx="92400" cy="92400"/>
                </a:xfrm>
                <a:prstGeom prst="ellipse">
                  <a:avLst/>
                </a:prstGeom>
                <a:solidFill>
                  <a:srgbClr val="667E9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 name="Google Shape;419;p26"/>
              <p:cNvSpPr/>
              <p:nvPr/>
            </p:nvSpPr>
            <p:spPr>
              <a:xfrm>
                <a:off x="1394250" y="1194219"/>
                <a:ext cx="576000" cy="393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26"/>
            <p:cNvGrpSpPr/>
            <p:nvPr/>
          </p:nvGrpSpPr>
          <p:grpSpPr>
            <a:xfrm>
              <a:off x="2532079" y="1194219"/>
              <a:ext cx="704927" cy="121177"/>
              <a:chOff x="2532079" y="1194219"/>
              <a:chExt cx="704927" cy="121177"/>
            </a:xfrm>
          </p:grpSpPr>
          <p:grpSp>
            <p:nvGrpSpPr>
              <p:cNvPr id="421" name="Google Shape;421;p26"/>
              <p:cNvGrpSpPr/>
              <p:nvPr/>
            </p:nvGrpSpPr>
            <p:grpSpPr>
              <a:xfrm rot="10800000">
                <a:off x="2532079" y="1194319"/>
                <a:ext cx="27175" cy="121077"/>
                <a:chOff x="2070100" y="2563700"/>
                <a:chExt cx="92400" cy="411825"/>
              </a:xfrm>
            </p:grpSpPr>
            <p:cxnSp>
              <p:nvCxnSpPr>
                <p:cNvPr id="422" name="Google Shape;422;p26"/>
                <p:cNvCxnSpPr/>
                <p:nvPr/>
              </p:nvCxnSpPr>
              <p:spPr>
                <a:xfrm>
                  <a:off x="2116300" y="2616125"/>
                  <a:ext cx="0" cy="359400"/>
                </a:xfrm>
                <a:prstGeom prst="straightConnector1">
                  <a:avLst/>
                </a:prstGeom>
                <a:noFill/>
                <a:ln cap="flat" cmpd="sng" w="9525">
                  <a:solidFill>
                    <a:schemeClr val="dk2"/>
                  </a:solidFill>
                  <a:prstDash val="solid"/>
                  <a:round/>
                  <a:headEnd len="sm" w="sm" type="none"/>
                  <a:tailEnd len="sm" w="sm" type="none"/>
                </a:ln>
              </p:spPr>
            </p:cxnSp>
            <p:sp>
              <p:nvSpPr>
                <p:cNvPr id="423" name="Google Shape;423;p26"/>
                <p:cNvSpPr/>
                <p:nvPr/>
              </p:nvSpPr>
              <p:spPr>
                <a:xfrm>
                  <a:off x="2070100" y="2563700"/>
                  <a:ext cx="92400" cy="92400"/>
                </a:xfrm>
                <a:prstGeom prst="ellipse">
                  <a:avLst/>
                </a:prstGeom>
                <a:solidFill>
                  <a:srgbClr val="667E9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26"/>
              <p:cNvSpPr/>
              <p:nvPr/>
            </p:nvSpPr>
            <p:spPr>
              <a:xfrm>
                <a:off x="2546107" y="1194219"/>
                <a:ext cx="690900" cy="393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5" name="Google Shape;425;p26"/>
          <p:cNvSpPr txBox="1"/>
          <p:nvPr/>
        </p:nvSpPr>
        <p:spPr>
          <a:xfrm>
            <a:off x="496500" y="1449675"/>
            <a:ext cx="2494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Nov. 30th 2022</a:t>
            </a:r>
            <a:endParaRPr sz="1800">
              <a:solidFill>
                <a:schemeClr val="dk1"/>
              </a:solidFill>
              <a:latin typeface="Be Vietnam Pro"/>
              <a:ea typeface="Be Vietnam Pro"/>
              <a:cs typeface="Be Vietnam Pro"/>
              <a:sym typeface="Be Vietnam Pro"/>
            </a:endParaRPr>
          </a:p>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ChatGPT Release</a:t>
            </a:r>
            <a:endParaRPr sz="1800">
              <a:solidFill>
                <a:schemeClr val="dk1"/>
              </a:solidFill>
              <a:latin typeface="Be Vietnam Pro"/>
              <a:ea typeface="Be Vietnam Pro"/>
              <a:cs typeface="Be Vietnam Pro"/>
              <a:sym typeface="Be Vietnam Pro"/>
            </a:endParaRPr>
          </a:p>
        </p:txBody>
      </p:sp>
      <p:sp>
        <p:nvSpPr>
          <p:cNvPr id="426" name="Google Shape;426;p26"/>
          <p:cNvSpPr txBox="1"/>
          <p:nvPr/>
        </p:nvSpPr>
        <p:spPr>
          <a:xfrm>
            <a:off x="1169425" y="218025"/>
            <a:ext cx="6691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Timeline</a:t>
            </a:r>
            <a:endParaRPr sz="1800">
              <a:solidFill>
                <a:schemeClr val="dk1"/>
              </a:solidFill>
              <a:latin typeface="Be Vietnam Pro"/>
              <a:ea typeface="Be Vietnam Pro"/>
              <a:cs typeface="Be Vietnam Pro"/>
              <a:sym typeface="Be Vietnam Pro"/>
            </a:endParaRPr>
          </a:p>
        </p:txBody>
      </p:sp>
      <p:sp>
        <p:nvSpPr>
          <p:cNvPr id="427" name="Google Shape;427;p26"/>
          <p:cNvSpPr txBox="1"/>
          <p:nvPr/>
        </p:nvSpPr>
        <p:spPr>
          <a:xfrm>
            <a:off x="1169425" y="3224600"/>
            <a:ext cx="3463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Jan-Mar 2023 (10 weeks)</a:t>
            </a:r>
            <a:endParaRPr sz="1800">
              <a:solidFill>
                <a:schemeClr val="dk1"/>
              </a:solidFill>
              <a:latin typeface="Be Vietnam Pro"/>
              <a:ea typeface="Be Vietnam Pro"/>
              <a:cs typeface="Be Vietnam Pro"/>
              <a:sym typeface="Be Vietnam Pro"/>
            </a:endParaRPr>
          </a:p>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Study 1: Observational Study</a:t>
            </a:r>
            <a:endParaRPr sz="1800">
              <a:solidFill>
                <a:schemeClr val="dk1"/>
              </a:solidFill>
              <a:latin typeface="Be Vietnam Pro"/>
              <a:ea typeface="Be Vietnam Pro"/>
              <a:cs typeface="Be Vietnam Pro"/>
              <a:sym typeface="Be Vietnam Pro"/>
            </a:endParaRPr>
          </a:p>
        </p:txBody>
      </p:sp>
      <p:sp>
        <p:nvSpPr>
          <p:cNvPr id="428" name="Google Shape;428;p26"/>
          <p:cNvSpPr txBox="1"/>
          <p:nvPr/>
        </p:nvSpPr>
        <p:spPr>
          <a:xfrm>
            <a:off x="3787575" y="1439950"/>
            <a:ext cx="3233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April-June 2023 (8 weeks)</a:t>
            </a:r>
            <a:endParaRPr sz="1800">
              <a:solidFill>
                <a:schemeClr val="dk1"/>
              </a:solidFill>
              <a:latin typeface="Be Vietnam Pro"/>
              <a:ea typeface="Be Vietnam Pro"/>
              <a:cs typeface="Be Vietnam Pro"/>
              <a:sym typeface="Be Vietnam Pro"/>
            </a:endParaRPr>
          </a:p>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Study 2: Interview Study</a:t>
            </a:r>
            <a:endParaRPr sz="1800"/>
          </a:p>
        </p:txBody>
      </p:sp>
      <p:sp>
        <p:nvSpPr>
          <p:cNvPr id="429" name="Google Shape;429;p26"/>
          <p:cNvSpPr txBox="1"/>
          <p:nvPr/>
        </p:nvSpPr>
        <p:spPr>
          <a:xfrm>
            <a:off x="5850900" y="3058175"/>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June 25th 2023</a:t>
            </a:r>
            <a:endParaRPr sz="1800">
              <a:solidFill>
                <a:schemeClr val="dk1"/>
              </a:solidFill>
              <a:latin typeface="Be Vietnam Pro"/>
              <a:ea typeface="Be Vietnam Pro"/>
              <a:cs typeface="Be Vietnam Pro"/>
              <a:sym typeface="Be Vietnam Pro"/>
            </a:endParaRPr>
          </a:p>
          <a:p>
            <a:pPr indent="0" lvl="0" marL="0" rtl="0" algn="l">
              <a:spcBef>
                <a:spcPts val="0"/>
              </a:spcBef>
              <a:spcAft>
                <a:spcPts val="0"/>
              </a:spcAft>
              <a:buNone/>
            </a:pPr>
            <a:r>
              <a:rPr lang="en" sz="1800">
                <a:solidFill>
                  <a:schemeClr val="dk1"/>
                </a:solidFill>
                <a:latin typeface="Be Vietnam Pro"/>
                <a:ea typeface="Be Vietnam Pro"/>
                <a:cs typeface="Be Vietnam Pro"/>
                <a:sym typeface="Be Vietnam Pro"/>
              </a:rPr>
              <a:t>Sylvia joins the project</a:t>
            </a:r>
            <a:endParaRPr sz="1800"/>
          </a:p>
        </p:txBody>
      </p:sp>
      <p:pic>
        <p:nvPicPr>
          <p:cNvPr id="430" name="Google Shape;430;p26"/>
          <p:cNvPicPr preferRelativeResize="0"/>
          <p:nvPr/>
        </p:nvPicPr>
        <p:blipFill rotWithShape="1">
          <a:blip r:embed="rId3">
            <a:alphaModFix/>
          </a:blip>
          <a:srcRect b="37186" l="28191" r="53253" t="37186"/>
          <a:stretch/>
        </p:blipFill>
        <p:spPr>
          <a:xfrm>
            <a:off x="5981725" y="3732550"/>
            <a:ext cx="1038956" cy="1076175"/>
          </a:xfrm>
          <a:prstGeom prst="rect">
            <a:avLst/>
          </a:prstGeom>
          <a:noFill/>
          <a:ln>
            <a:noFill/>
          </a:ln>
        </p:spPr>
      </p:pic>
      <p:sp>
        <p:nvSpPr>
          <p:cNvPr id="431" name="Google Shape;431;p26"/>
          <p:cNvSpPr txBox="1"/>
          <p:nvPr/>
        </p:nvSpPr>
        <p:spPr>
          <a:xfrm>
            <a:off x="7563900" y="1768275"/>
            <a:ext cx="1287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Be Vietnam Pro"/>
                <a:ea typeface="Be Vietnam Pro"/>
                <a:cs typeface="Be Vietnam Pro"/>
                <a:sym typeface="Be Vietnam Pro"/>
              </a:rPr>
              <a:t>Present</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27"/>
          <p:cNvSpPr txBox="1"/>
          <p:nvPr>
            <p:ph type="title"/>
          </p:nvPr>
        </p:nvSpPr>
        <p:spPr>
          <a:xfrm>
            <a:off x="720000" y="7913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Study 1: </a:t>
            </a:r>
            <a:r>
              <a:rPr lang="en"/>
              <a:t>Observational</a:t>
            </a:r>
            <a:r>
              <a:rPr lang="en"/>
              <a:t> Study</a:t>
            </a:r>
            <a:endParaRPr/>
          </a:p>
        </p:txBody>
      </p:sp>
      <p:sp>
        <p:nvSpPr>
          <p:cNvPr id="437" name="Google Shape;437;p27"/>
          <p:cNvSpPr txBox="1"/>
          <p:nvPr>
            <p:ph idx="1" type="body"/>
          </p:nvPr>
        </p:nvSpPr>
        <p:spPr>
          <a:xfrm>
            <a:off x="720000" y="1492975"/>
            <a:ext cx="7704000" cy="4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Jan-March 2023 (~10 weeks)</a:t>
            </a:r>
            <a:endParaRPr sz="2600"/>
          </a:p>
          <a:p>
            <a:pPr indent="0" lvl="0" marL="0" rtl="0" algn="l">
              <a:spcBef>
                <a:spcPts val="0"/>
              </a:spcBef>
              <a:spcAft>
                <a:spcPts val="0"/>
              </a:spcAft>
              <a:buNone/>
            </a:pPr>
            <a:r>
              <a:t/>
            </a:r>
            <a:endParaRPr sz="1800"/>
          </a:p>
        </p:txBody>
      </p:sp>
      <p:sp>
        <p:nvSpPr>
          <p:cNvPr id="438" name="Google Shape;438;p27"/>
          <p:cNvSpPr txBox="1"/>
          <p:nvPr/>
        </p:nvSpPr>
        <p:spPr>
          <a:xfrm>
            <a:off x="1798949" y="2231125"/>
            <a:ext cx="46449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rgbClr val="FFFFFF"/>
                </a:solidFill>
                <a:latin typeface="Be Vietnam Pro"/>
                <a:ea typeface="Be Vietnam Pro"/>
                <a:cs typeface="Be Vietnam Pro"/>
                <a:sym typeface="Be Vietnam Pro"/>
              </a:rPr>
              <a:t>26 Trained Observers</a:t>
            </a:r>
            <a:endParaRPr sz="2600">
              <a:solidFill>
                <a:srgbClr val="FFFFFF"/>
              </a:solidFill>
              <a:latin typeface="Be Vietnam Pro"/>
              <a:ea typeface="Be Vietnam Pro"/>
              <a:cs typeface="Be Vietnam Pro"/>
              <a:sym typeface="Be Vietnam Pro"/>
            </a:endParaRPr>
          </a:p>
        </p:txBody>
      </p:sp>
      <p:pic>
        <p:nvPicPr>
          <p:cNvPr id="439" name="Google Shape;439;p27"/>
          <p:cNvPicPr preferRelativeResize="0"/>
          <p:nvPr/>
        </p:nvPicPr>
        <p:blipFill>
          <a:blip r:embed="rId3">
            <a:alphaModFix/>
          </a:blip>
          <a:stretch>
            <a:fillRect/>
          </a:stretch>
        </p:blipFill>
        <p:spPr>
          <a:xfrm>
            <a:off x="720000" y="2011344"/>
            <a:ext cx="1022864" cy="901258"/>
          </a:xfrm>
          <a:prstGeom prst="rect">
            <a:avLst/>
          </a:prstGeom>
          <a:noFill/>
          <a:ln>
            <a:noFill/>
          </a:ln>
        </p:spPr>
      </p:pic>
      <p:sp>
        <p:nvSpPr>
          <p:cNvPr id="440" name="Google Shape;440;p27"/>
          <p:cNvSpPr txBox="1"/>
          <p:nvPr/>
        </p:nvSpPr>
        <p:spPr>
          <a:xfrm>
            <a:off x="1789028" y="2966963"/>
            <a:ext cx="3149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rgbClr val="FFFFFF"/>
                </a:solidFill>
                <a:latin typeface="Be Vietnam Pro"/>
                <a:ea typeface="Be Vietnam Pro"/>
                <a:cs typeface="Be Vietnam Pro"/>
                <a:sym typeface="Be Vietnam Pro"/>
              </a:rPr>
              <a:t>284 Reports</a:t>
            </a:r>
            <a:endParaRPr sz="2600">
              <a:solidFill>
                <a:srgbClr val="FFFFFF"/>
              </a:solidFill>
              <a:latin typeface="Be Vietnam Pro"/>
              <a:ea typeface="Be Vietnam Pro"/>
              <a:cs typeface="Be Vietnam Pro"/>
              <a:sym typeface="Be Vietnam Pro"/>
            </a:endParaRPr>
          </a:p>
        </p:txBody>
      </p:sp>
      <p:pic>
        <p:nvPicPr>
          <p:cNvPr id="441" name="Google Shape;441;p27"/>
          <p:cNvPicPr preferRelativeResize="0"/>
          <p:nvPr/>
        </p:nvPicPr>
        <p:blipFill>
          <a:blip r:embed="rId4">
            <a:alphaModFix/>
          </a:blip>
          <a:stretch>
            <a:fillRect/>
          </a:stretch>
        </p:blipFill>
        <p:spPr>
          <a:xfrm>
            <a:off x="790018" y="2816127"/>
            <a:ext cx="863002" cy="763373"/>
          </a:xfrm>
          <a:prstGeom prst="rect">
            <a:avLst/>
          </a:prstGeom>
          <a:noFill/>
          <a:ln>
            <a:noFill/>
          </a:ln>
        </p:spPr>
      </p:pic>
      <p:sp>
        <p:nvSpPr>
          <p:cNvPr id="442" name="Google Shape;442;p27"/>
          <p:cNvSpPr txBox="1"/>
          <p:nvPr/>
        </p:nvSpPr>
        <p:spPr>
          <a:xfrm>
            <a:off x="1789025" y="3811925"/>
            <a:ext cx="5695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rgbClr val="FFFFFF"/>
                </a:solidFill>
                <a:latin typeface="Be Vietnam Pro"/>
                <a:ea typeface="Be Vietnam Pro"/>
                <a:cs typeface="Be Vietnam Pro"/>
                <a:sym typeface="Be Vietnam Pro"/>
              </a:rPr>
              <a:t>106</a:t>
            </a:r>
            <a:r>
              <a:rPr lang="en" sz="2600">
                <a:solidFill>
                  <a:srgbClr val="FFFFFF"/>
                </a:solidFill>
                <a:latin typeface="Be Vietnam Pro"/>
                <a:ea typeface="Be Vietnam Pro"/>
                <a:cs typeface="Be Vietnam Pro"/>
                <a:sym typeface="Be Vietnam Pro"/>
              </a:rPr>
              <a:t> ChatGPT Related Reports</a:t>
            </a:r>
            <a:endParaRPr sz="2600">
              <a:solidFill>
                <a:srgbClr val="FFFFFF"/>
              </a:solidFill>
              <a:latin typeface="Be Vietnam Pro"/>
              <a:ea typeface="Be Vietnam Pro"/>
              <a:cs typeface="Be Vietnam Pro"/>
              <a:sym typeface="Be Vietnam Pro"/>
            </a:endParaRPr>
          </a:p>
        </p:txBody>
      </p:sp>
      <p:sp>
        <p:nvSpPr>
          <p:cNvPr id="443" name="Google Shape;443;p27"/>
          <p:cNvSpPr/>
          <p:nvPr/>
        </p:nvSpPr>
        <p:spPr>
          <a:xfrm>
            <a:off x="822690" y="3722775"/>
            <a:ext cx="817500" cy="763500"/>
          </a:xfrm>
          <a:prstGeom prst="ellipse">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a:ea typeface="Be Vietnam Pro"/>
              <a:cs typeface="Be Vietnam Pro"/>
              <a:sym typeface="Be Vietnam Pro"/>
            </a:endParaRPr>
          </a:p>
        </p:txBody>
      </p:sp>
      <p:pic>
        <p:nvPicPr>
          <p:cNvPr id="444" name="Google Shape;444;p27"/>
          <p:cNvPicPr preferRelativeResize="0"/>
          <p:nvPr/>
        </p:nvPicPr>
        <p:blipFill rotWithShape="1">
          <a:blip r:embed="rId5">
            <a:alphaModFix/>
          </a:blip>
          <a:srcRect b="4429" l="23825" r="24369" t="3852"/>
          <a:stretch/>
        </p:blipFill>
        <p:spPr>
          <a:xfrm>
            <a:off x="871649" y="3764953"/>
            <a:ext cx="719636" cy="67893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3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4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28"/>
          <p:cNvSpPr txBox="1"/>
          <p:nvPr>
            <p:ph type="title"/>
          </p:nvPr>
        </p:nvSpPr>
        <p:spPr>
          <a:xfrm>
            <a:off x="720000" y="7913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Study 2: Interview Study</a:t>
            </a:r>
            <a:endParaRPr/>
          </a:p>
        </p:txBody>
      </p:sp>
      <p:sp>
        <p:nvSpPr>
          <p:cNvPr id="450" name="Google Shape;450;p28"/>
          <p:cNvSpPr txBox="1"/>
          <p:nvPr/>
        </p:nvSpPr>
        <p:spPr>
          <a:xfrm>
            <a:off x="772775" y="1678600"/>
            <a:ext cx="6602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rgbClr val="FFFFFF"/>
                </a:solidFill>
                <a:latin typeface="Be Vietnam Pro"/>
                <a:ea typeface="Be Vietnam Pro"/>
                <a:cs typeface="Be Vietnam Pro"/>
                <a:sym typeface="Be Vietnam Pro"/>
              </a:rPr>
              <a:t>April-June 2023 (~8 weeks)</a:t>
            </a:r>
            <a:endParaRPr sz="2600"/>
          </a:p>
        </p:txBody>
      </p:sp>
      <p:pic>
        <p:nvPicPr>
          <p:cNvPr id="451" name="Google Shape;451;p28"/>
          <p:cNvPicPr preferRelativeResize="0"/>
          <p:nvPr/>
        </p:nvPicPr>
        <p:blipFill>
          <a:blip r:embed="rId3">
            <a:alphaModFix/>
          </a:blip>
          <a:stretch>
            <a:fillRect/>
          </a:stretch>
        </p:blipFill>
        <p:spPr>
          <a:xfrm flipH="1">
            <a:off x="772779" y="3410771"/>
            <a:ext cx="1031175" cy="1031175"/>
          </a:xfrm>
          <a:prstGeom prst="rect">
            <a:avLst/>
          </a:prstGeom>
          <a:noFill/>
          <a:ln>
            <a:noFill/>
          </a:ln>
        </p:spPr>
      </p:pic>
      <p:sp>
        <p:nvSpPr>
          <p:cNvPr id="452" name="Google Shape;452;p28"/>
          <p:cNvSpPr txBox="1"/>
          <p:nvPr/>
        </p:nvSpPr>
        <p:spPr>
          <a:xfrm>
            <a:off x="1803963" y="3233650"/>
            <a:ext cx="60732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rgbClr val="FFFFFF"/>
                </a:solidFill>
                <a:latin typeface="Be Vietnam Pro"/>
                <a:ea typeface="Be Vietnam Pro"/>
                <a:cs typeface="Be Vietnam Pro"/>
                <a:sym typeface="Be Vietnam Pro"/>
              </a:rPr>
              <a:t>445 Interviewees</a:t>
            </a:r>
            <a:endParaRPr sz="2600">
              <a:solidFill>
                <a:srgbClr val="FFFFFF"/>
              </a:solidFill>
              <a:latin typeface="Be Vietnam Pro"/>
              <a:ea typeface="Be Vietnam Pro"/>
              <a:cs typeface="Be Vietnam Pro"/>
              <a:sym typeface="Be Vietnam Pro"/>
            </a:endParaRPr>
          </a:p>
          <a:p>
            <a:pPr indent="0" lvl="0" marL="0" rtl="0" algn="l">
              <a:spcBef>
                <a:spcPts val="0"/>
              </a:spcBef>
              <a:spcAft>
                <a:spcPts val="0"/>
              </a:spcAft>
              <a:buNone/>
            </a:pPr>
            <a:r>
              <a:rPr lang="en" sz="2600">
                <a:solidFill>
                  <a:srgbClr val="FFFFFF"/>
                </a:solidFill>
                <a:latin typeface="Be Vietnam Pro"/>
                <a:ea typeface="Be Vietnam Pro"/>
                <a:cs typeface="Be Vietnam Pro"/>
                <a:sym typeface="Be Vietnam Pro"/>
              </a:rPr>
              <a:t>	234 Students</a:t>
            </a:r>
            <a:endParaRPr sz="2600">
              <a:solidFill>
                <a:srgbClr val="FFFFFF"/>
              </a:solidFill>
              <a:latin typeface="Be Vietnam Pro"/>
              <a:ea typeface="Be Vietnam Pro"/>
              <a:cs typeface="Be Vietnam Pro"/>
              <a:sym typeface="Be Vietnam Pro"/>
            </a:endParaRPr>
          </a:p>
          <a:p>
            <a:pPr indent="0" lvl="0" marL="0" rtl="0" algn="l">
              <a:spcBef>
                <a:spcPts val="0"/>
              </a:spcBef>
              <a:spcAft>
                <a:spcPts val="0"/>
              </a:spcAft>
              <a:buNone/>
            </a:pPr>
            <a:r>
              <a:rPr lang="en" sz="2600">
                <a:solidFill>
                  <a:srgbClr val="FFFFFF"/>
                </a:solidFill>
                <a:latin typeface="Be Vietnam Pro"/>
                <a:ea typeface="Be Vietnam Pro"/>
                <a:cs typeface="Be Vietnam Pro"/>
                <a:sym typeface="Be Vietnam Pro"/>
              </a:rPr>
              <a:t>	211 Non-students</a:t>
            </a:r>
            <a:endParaRPr sz="2600">
              <a:solidFill>
                <a:srgbClr val="FFFFFF"/>
              </a:solidFill>
              <a:latin typeface="Be Vietnam Pro"/>
              <a:ea typeface="Be Vietnam Pro"/>
              <a:cs typeface="Be Vietnam Pro"/>
              <a:sym typeface="Be Vietnam Pro"/>
            </a:endParaRPr>
          </a:p>
        </p:txBody>
      </p:sp>
      <p:sp>
        <p:nvSpPr>
          <p:cNvPr id="453" name="Google Shape;453;p28"/>
          <p:cNvSpPr txBox="1"/>
          <p:nvPr/>
        </p:nvSpPr>
        <p:spPr>
          <a:xfrm>
            <a:off x="1771774" y="2414450"/>
            <a:ext cx="46155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rgbClr val="FFFFFF"/>
                </a:solidFill>
                <a:latin typeface="Be Vietnam Pro"/>
                <a:ea typeface="Be Vietnam Pro"/>
                <a:cs typeface="Be Vietnam Pro"/>
                <a:sym typeface="Be Vietnam Pro"/>
              </a:rPr>
              <a:t>29 Trained Interviewers</a:t>
            </a:r>
            <a:endParaRPr sz="2600">
              <a:solidFill>
                <a:srgbClr val="FFFFFF"/>
              </a:solidFill>
              <a:latin typeface="Be Vietnam Pro"/>
              <a:ea typeface="Be Vietnam Pro"/>
              <a:cs typeface="Be Vietnam Pro"/>
              <a:sym typeface="Be Vietnam Pro"/>
            </a:endParaRPr>
          </a:p>
        </p:txBody>
      </p:sp>
      <p:pic>
        <p:nvPicPr>
          <p:cNvPr id="454" name="Google Shape;454;p28"/>
          <p:cNvPicPr preferRelativeResize="0"/>
          <p:nvPr/>
        </p:nvPicPr>
        <p:blipFill>
          <a:blip r:embed="rId4">
            <a:alphaModFix/>
          </a:blip>
          <a:stretch>
            <a:fillRect/>
          </a:stretch>
        </p:blipFill>
        <p:spPr>
          <a:xfrm>
            <a:off x="772768" y="2325265"/>
            <a:ext cx="863002" cy="763373"/>
          </a:xfrm>
          <a:prstGeom prst="rect">
            <a:avLst/>
          </a:prstGeom>
          <a:noFill/>
          <a:ln>
            <a:noFill/>
          </a:ln>
        </p:spPr>
      </p:pic>
      <p:grpSp>
        <p:nvGrpSpPr>
          <p:cNvPr id="455" name="Google Shape;455;p28"/>
          <p:cNvGrpSpPr/>
          <p:nvPr/>
        </p:nvGrpSpPr>
        <p:grpSpPr>
          <a:xfrm>
            <a:off x="315497" y="609511"/>
            <a:ext cx="8394055" cy="4294023"/>
            <a:chOff x="6990100" y="4164375"/>
            <a:chExt cx="771371" cy="662249"/>
          </a:xfrm>
        </p:grpSpPr>
        <p:sp>
          <p:nvSpPr>
            <p:cNvPr id="456" name="Google Shape;456;p28"/>
            <p:cNvSpPr/>
            <p:nvPr/>
          </p:nvSpPr>
          <p:spPr>
            <a:xfrm>
              <a:off x="7021575" y="4288050"/>
              <a:ext cx="708300" cy="516600"/>
            </a:xfrm>
            <a:prstGeom prst="rect">
              <a:avLst/>
            </a:prstGeom>
            <a:solidFill>
              <a:srgbClr val="2F32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rgbClr val="FFFFFF"/>
                  </a:solidFill>
                </a:rPr>
                <a:t>Interview Questions:</a:t>
              </a:r>
              <a:endParaRPr sz="2100">
                <a:solidFill>
                  <a:srgbClr val="FFFFFF"/>
                </a:solidFill>
              </a:endParaRPr>
            </a:p>
            <a:p>
              <a:pPr indent="0" lvl="0" marL="0" rtl="0" algn="l">
                <a:lnSpc>
                  <a:spcPct val="115000"/>
                </a:lnSpc>
                <a:spcBef>
                  <a:spcPts val="0"/>
                </a:spcBef>
                <a:spcAft>
                  <a:spcPts val="0"/>
                </a:spcAft>
                <a:buNone/>
              </a:pPr>
              <a:r>
                <a:rPr lang="en" sz="2100">
                  <a:solidFill>
                    <a:srgbClr val="FFFFFF"/>
                  </a:solidFill>
                  <a:latin typeface="Calibri"/>
                  <a:ea typeface="Calibri"/>
                  <a:cs typeface="Calibri"/>
                  <a:sym typeface="Calibri"/>
                </a:rPr>
                <a:t>Have you seen anyone using ChatGPT?</a:t>
              </a:r>
              <a:endParaRPr sz="2100">
                <a:solidFill>
                  <a:srgbClr val="FFFFFF"/>
                </a:solidFill>
                <a:latin typeface="Calibri"/>
                <a:ea typeface="Calibri"/>
                <a:cs typeface="Calibri"/>
                <a:sym typeface="Calibri"/>
              </a:endParaRPr>
            </a:p>
            <a:p>
              <a:pPr indent="0" lvl="0" marL="0" rtl="0" algn="l">
                <a:lnSpc>
                  <a:spcPct val="115000"/>
                </a:lnSpc>
                <a:spcBef>
                  <a:spcPts val="0"/>
                </a:spcBef>
                <a:spcAft>
                  <a:spcPts val="0"/>
                </a:spcAft>
                <a:buNone/>
              </a:pPr>
              <a:r>
                <a:rPr lang="en" sz="2100">
                  <a:solidFill>
                    <a:srgbClr val="FFFFFF"/>
                  </a:solidFill>
                  <a:latin typeface="Calibri"/>
                  <a:ea typeface="Calibri"/>
                  <a:cs typeface="Calibri"/>
                  <a:sym typeface="Calibri"/>
                </a:rPr>
                <a:t>Have you heard any people talking about ChatGPT?</a:t>
              </a:r>
              <a:endParaRPr sz="2100">
                <a:solidFill>
                  <a:srgbClr val="FFFFFF"/>
                </a:solidFill>
                <a:latin typeface="Calibri"/>
                <a:ea typeface="Calibri"/>
                <a:cs typeface="Calibri"/>
                <a:sym typeface="Calibri"/>
              </a:endParaRPr>
            </a:p>
            <a:p>
              <a:pPr indent="0" lvl="0" marL="0" rtl="0" algn="l">
                <a:lnSpc>
                  <a:spcPct val="115000"/>
                </a:lnSpc>
                <a:spcBef>
                  <a:spcPts val="0"/>
                </a:spcBef>
                <a:spcAft>
                  <a:spcPts val="0"/>
                </a:spcAft>
                <a:buNone/>
              </a:pPr>
              <a:r>
                <a:rPr lang="en" sz="2100">
                  <a:solidFill>
                    <a:srgbClr val="FFFFFF"/>
                  </a:solidFill>
                  <a:latin typeface="Calibri"/>
                  <a:ea typeface="Calibri"/>
                  <a:cs typeface="Calibri"/>
                  <a:sym typeface="Calibri"/>
                </a:rPr>
                <a:t>What do you think about ChatGPT?</a:t>
              </a:r>
              <a:endParaRPr sz="2100">
                <a:solidFill>
                  <a:srgbClr val="FFFFFF"/>
                </a:solidFill>
                <a:latin typeface="Calibri"/>
                <a:ea typeface="Calibri"/>
                <a:cs typeface="Calibri"/>
                <a:sym typeface="Calibri"/>
              </a:endParaRPr>
            </a:p>
            <a:p>
              <a:pPr indent="0" lvl="0" marL="0" rtl="0" algn="l">
                <a:lnSpc>
                  <a:spcPct val="115000"/>
                </a:lnSpc>
                <a:spcBef>
                  <a:spcPts val="0"/>
                </a:spcBef>
                <a:spcAft>
                  <a:spcPts val="0"/>
                </a:spcAft>
                <a:buNone/>
              </a:pPr>
              <a:r>
                <a:rPr lang="en" sz="2100">
                  <a:solidFill>
                    <a:srgbClr val="FFFFFF"/>
                  </a:solidFill>
                  <a:latin typeface="Calibri"/>
                  <a:ea typeface="Calibri"/>
                  <a:cs typeface="Calibri"/>
                  <a:sym typeface="Calibri"/>
                </a:rPr>
                <a:t>Have you seen anyone using ChatGPT in ways that seemed inappropriate?</a:t>
              </a:r>
              <a:endParaRPr sz="2100">
                <a:solidFill>
                  <a:srgbClr val="FFFFFF"/>
                </a:solidFill>
                <a:latin typeface="Calibri"/>
                <a:ea typeface="Calibri"/>
                <a:cs typeface="Calibri"/>
                <a:sym typeface="Calibri"/>
              </a:endParaRPr>
            </a:p>
            <a:p>
              <a:pPr indent="0" lvl="0" marL="0" rtl="0" algn="l">
                <a:lnSpc>
                  <a:spcPct val="115000"/>
                </a:lnSpc>
                <a:spcBef>
                  <a:spcPts val="0"/>
                </a:spcBef>
                <a:spcAft>
                  <a:spcPts val="0"/>
                </a:spcAft>
                <a:buNone/>
              </a:pPr>
              <a:r>
                <a:rPr lang="en" sz="2100">
                  <a:solidFill>
                    <a:srgbClr val="FFFFFF"/>
                  </a:solidFill>
                  <a:latin typeface="Calibri"/>
                  <a:ea typeface="Calibri"/>
                  <a:cs typeface="Calibri"/>
                  <a:sym typeface="Calibri"/>
                </a:rPr>
                <a:t>Have you seen anyone using ChatGPT in ways that seemed beneficial?</a:t>
              </a:r>
              <a:endParaRPr>
                <a:solidFill>
                  <a:srgbClr val="FFFFFF"/>
                </a:solidFill>
              </a:endParaRPr>
            </a:p>
          </p:txBody>
        </p:sp>
        <p:sp>
          <p:nvSpPr>
            <p:cNvPr id="457" name="Google Shape;457;p28"/>
            <p:cNvSpPr/>
            <p:nvPr/>
          </p:nvSpPr>
          <p:spPr>
            <a:xfrm>
              <a:off x="6990100" y="4267978"/>
              <a:ext cx="771371" cy="558646"/>
            </a:xfrm>
            <a:custGeom>
              <a:rect b="b" l="l" r="r" t="t"/>
              <a:pathLst>
                <a:path extrusionOk="0" h="12855" w="17750">
                  <a:moveTo>
                    <a:pt x="17135" y="615"/>
                  </a:moveTo>
                  <a:lnTo>
                    <a:pt x="17135" y="12241"/>
                  </a:lnTo>
                  <a:lnTo>
                    <a:pt x="614" y="12241"/>
                  </a:lnTo>
                  <a:lnTo>
                    <a:pt x="614" y="615"/>
                  </a:lnTo>
                  <a:close/>
                  <a:moveTo>
                    <a:pt x="0" y="1"/>
                  </a:moveTo>
                  <a:lnTo>
                    <a:pt x="0" y="12854"/>
                  </a:lnTo>
                  <a:lnTo>
                    <a:pt x="17749" y="12854"/>
                  </a:lnTo>
                  <a:lnTo>
                    <a:pt x="1774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8"/>
            <p:cNvSpPr/>
            <p:nvPr/>
          </p:nvSpPr>
          <p:spPr>
            <a:xfrm>
              <a:off x="6990100" y="4164375"/>
              <a:ext cx="315545" cy="123680"/>
            </a:xfrm>
            <a:custGeom>
              <a:rect b="b" l="l" r="r" t="t"/>
              <a:pathLst>
                <a:path extrusionOk="0" h="2846" w="7261">
                  <a:moveTo>
                    <a:pt x="0" y="1"/>
                  </a:moveTo>
                  <a:lnTo>
                    <a:pt x="0" y="2692"/>
                  </a:lnTo>
                  <a:lnTo>
                    <a:pt x="614" y="2692"/>
                  </a:lnTo>
                  <a:lnTo>
                    <a:pt x="614" y="615"/>
                  </a:lnTo>
                  <a:lnTo>
                    <a:pt x="4647" y="615"/>
                  </a:lnTo>
                  <a:lnTo>
                    <a:pt x="6820" y="2845"/>
                  </a:lnTo>
                  <a:lnTo>
                    <a:pt x="7261" y="2417"/>
                  </a:lnTo>
                  <a:lnTo>
                    <a:pt x="49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5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5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29"/>
          <p:cNvSpPr txBox="1"/>
          <p:nvPr>
            <p:ph idx="1" type="subTitle"/>
          </p:nvPr>
        </p:nvSpPr>
        <p:spPr>
          <a:xfrm>
            <a:off x="782469" y="3758925"/>
            <a:ext cx="5491800" cy="4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 final results </a:t>
            </a:r>
            <a:endParaRPr/>
          </a:p>
        </p:txBody>
      </p:sp>
      <p:sp>
        <p:nvSpPr>
          <p:cNvPr id="464" name="Google Shape;464;p29"/>
          <p:cNvSpPr txBox="1"/>
          <p:nvPr>
            <p:ph type="ctrTitle"/>
          </p:nvPr>
        </p:nvSpPr>
        <p:spPr>
          <a:xfrm>
            <a:off x="583275" y="827475"/>
            <a:ext cx="5890200" cy="287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Preliminary Results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8" name="Shape 468"/>
        <p:cNvGrpSpPr/>
        <p:nvPr/>
      </p:nvGrpSpPr>
      <p:grpSpPr>
        <a:xfrm>
          <a:off x="0" y="0"/>
          <a:ext cx="0" cy="0"/>
          <a:chOff x="0" y="0"/>
          <a:chExt cx="0" cy="0"/>
        </a:xfrm>
      </p:grpSpPr>
      <p:sp>
        <p:nvSpPr>
          <p:cNvPr id="469" name="Google Shape;469;p30"/>
          <p:cNvSpPr txBox="1"/>
          <p:nvPr>
            <p:ph idx="4294967295" type="title"/>
          </p:nvPr>
        </p:nvSpPr>
        <p:spPr>
          <a:xfrm>
            <a:off x="720000" y="1511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Attitudes</a:t>
            </a:r>
            <a:r>
              <a:rPr lang="en"/>
              <a:t> Results - S1</a:t>
            </a:r>
            <a:endParaRPr/>
          </a:p>
        </p:txBody>
      </p:sp>
      <p:pic>
        <p:nvPicPr>
          <p:cNvPr id="470" name="Google Shape;470;p30" title="Chart"/>
          <p:cNvPicPr preferRelativeResize="0"/>
          <p:nvPr/>
        </p:nvPicPr>
        <p:blipFill rotWithShape="1">
          <a:blip r:embed="rId3">
            <a:alphaModFix/>
          </a:blip>
          <a:srcRect b="11855" l="0" r="8517" t="0"/>
          <a:stretch/>
        </p:blipFill>
        <p:spPr>
          <a:xfrm>
            <a:off x="528100" y="899275"/>
            <a:ext cx="8087801" cy="38789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4" name="Shape 474"/>
        <p:cNvGrpSpPr/>
        <p:nvPr/>
      </p:nvGrpSpPr>
      <p:grpSpPr>
        <a:xfrm>
          <a:off x="0" y="0"/>
          <a:ext cx="0" cy="0"/>
          <a:chOff x="0" y="0"/>
          <a:chExt cx="0" cy="0"/>
        </a:xfrm>
      </p:grpSpPr>
      <p:sp>
        <p:nvSpPr>
          <p:cNvPr id="475" name="Google Shape;475;p31"/>
          <p:cNvSpPr txBox="1"/>
          <p:nvPr>
            <p:ph idx="4294967295" type="title"/>
          </p:nvPr>
        </p:nvSpPr>
        <p:spPr>
          <a:xfrm>
            <a:off x="720000" y="160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Attitudes Results - S2</a:t>
            </a:r>
            <a:endParaRPr/>
          </a:p>
        </p:txBody>
      </p:sp>
      <p:pic>
        <p:nvPicPr>
          <p:cNvPr id="476" name="Google Shape;476;p31" title="Chart"/>
          <p:cNvPicPr preferRelativeResize="0"/>
          <p:nvPr/>
        </p:nvPicPr>
        <p:blipFill>
          <a:blip r:embed="rId3">
            <a:alphaModFix/>
          </a:blip>
          <a:stretch>
            <a:fillRect/>
          </a:stretch>
        </p:blipFill>
        <p:spPr>
          <a:xfrm>
            <a:off x="1398475" y="732725"/>
            <a:ext cx="6347049" cy="4191862"/>
          </a:xfrm>
          <a:prstGeom prst="rect">
            <a:avLst/>
          </a:prstGeom>
          <a:noFill/>
          <a:ln>
            <a:noFill/>
          </a:ln>
        </p:spPr>
      </p:pic>
      <p:pic>
        <p:nvPicPr>
          <p:cNvPr id="477" name="Google Shape;477;p31" title="Chart"/>
          <p:cNvPicPr preferRelativeResize="0"/>
          <p:nvPr/>
        </p:nvPicPr>
        <p:blipFill>
          <a:blip r:embed="rId4">
            <a:alphaModFix/>
          </a:blip>
          <a:stretch>
            <a:fillRect/>
          </a:stretch>
        </p:blipFill>
        <p:spPr>
          <a:xfrm>
            <a:off x="1398475" y="732713"/>
            <a:ext cx="6347049" cy="4191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rk Minimal UI Pitch Deck by Slidesgo">
  <a:themeElements>
    <a:clrScheme name="Simple Light">
      <a:dk1>
        <a:srgbClr val="FFFFFF"/>
      </a:dk1>
      <a:lt1>
        <a:srgbClr val="2F323D"/>
      </a:lt1>
      <a:dk2>
        <a:srgbClr val="8FFCFC"/>
      </a:dk2>
      <a:lt2>
        <a:srgbClr val="83FF59"/>
      </a:lt2>
      <a:accent1>
        <a:srgbClr val="FF8DF1"/>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